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9"/>
  </p:notesMasterIdLst>
  <p:handoutMasterIdLst>
    <p:handoutMasterId r:id="rId10"/>
  </p:handoutMasterIdLst>
  <p:sldIdLst>
    <p:sldId id="346" r:id="rId2"/>
    <p:sldId id="373" r:id="rId3"/>
    <p:sldId id="380" r:id="rId4"/>
    <p:sldId id="378" r:id="rId5"/>
    <p:sldId id="379" r:id="rId6"/>
    <p:sldId id="381" r:id="rId7"/>
    <p:sldId id="382" r:id="rId8"/>
  </p:sldIdLst>
  <p:sldSz cx="12192000" cy="6858000"/>
  <p:notesSz cx="9144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OST UI 2" panose="020B0504020202020204" pitchFamily="34" charset="0"/>
      <p:regular r:id="rId15"/>
      <p:bold r:id="rId16"/>
    </p:embeddedFont>
    <p:embeddedFont>
      <p:font typeface="Oswald" panose="00000500000000000000" pitchFamily="2" charset="-52"/>
      <p:regular r:id="rId17"/>
      <p:bold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chukovan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5A4"/>
    <a:srgbClr val="1991AB"/>
    <a:srgbClr val="328FCC"/>
    <a:srgbClr val="4C7FC1"/>
    <a:srgbClr val="548CC6"/>
    <a:srgbClr val="0081A1"/>
    <a:srgbClr val="FFDDC5"/>
    <a:srgbClr val="CFE2F3"/>
    <a:srgbClr val="82B656"/>
    <a:srgbClr val="82C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8" autoAdjust="0"/>
    <p:restoredTop sz="95352" autoAdjust="0"/>
  </p:normalViewPr>
  <p:slideViewPr>
    <p:cSldViewPr>
      <p:cViewPr>
        <p:scale>
          <a:sx n="50" d="100"/>
          <a:sy n="50" d="100"/>
        </p:scale>
        <p:origin x="-10" y="12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7" d="100"/>
          <a:sy n="167" d="100"/>
        </p:scale>
        <p:origin x="-2880" y="-10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ван Бажанов" userId="c417326c464ad91c" providerId="LiveId" clId="{13EC343A-DCFC-4DF7-BD69-024141B6DDFB}"/>
    <pc:docChg chg="undo custSel addSld delSld modSld sldOrd">
      <pc:chgData name="Иван Бажанов" userId="c417326c464ad91c" providerId="LiveId" clId="{13EC343A-DCFC-4DF7-BD69-024141B6DDFB}" dt="2023-06-08T00:02:25.307" v="1084"/>
      <pc:docMkLst>
        <pc:docMk/>
      </pc:docMkLst>
      <pc:sldChg chg="del">
        <pc:chgData name="Иван Бажанов" userId="c417326c464ad91c" providerId="LiveId" clId="{13EC343A-DCFC-4DF7-BD69-024141B6DDFB}" dt="2023-06-07T22:17:29.519" v="803" actId="47"/>
        <pc:sldMkLst>
          <pc:docMk/>
          <pc:sldMk cId="977226775" sldId="372"/>
        </pc:sldMkLst>
      </pc:sldChg>
      <pc:sldChg chg="addSp delSp modSp mod">
        <pc:chgData name="Иван Бажанов" userId="c417326c464ad91c" providerId="LiveId" clId="{13EC343A-DCFC-4DF7-BD69-024141B6DDFB}" dt="2023-06-07T22:27:01.225" v="990" actId="1076"/>
        <pc:sldMkLst>
          <pc:docMk/>
          <pc:sldMk cId="1927384758" sldId="373"/>
        </pc:sldMkLst>
        <pc:spChg chg="add mod">
          <ac:chgData name="Иван Бажанов" userId="c417326c464ad91c" providerId="LiveId" clId="{13EC343A-DCFC-4DF7-BD69-024141B6DDFB}" dt="2023-06-07T21:41:43.857" v="20" actId="164"/>
          <ac:spMkLst>
            <pc:docMk/>
            <pc:sldMk cId="1927384758" sldId="373"/>
            <ac:spMk id="9" creationId="{A494BF31-CF2B-4370-875E-201175781BBD}"/>
          </ac:spMkLst>
        </pc:spChg>
        <pc:spChg chg="add mod">
          <ac:chgData name="Иван Бажанов" userId="c417326c464ad91c" providerId="LiveId" clId="{13EC343A-DCFC-4DF7-BD69-024141B6DDFB}" dt="2023-06-07T22:27:01.225" v="990" actId="1076"/>
          <ac:spMkLst>
            <pc:docMk/>
            <pc:sldMk cId="1927384758" sldId="373"/>
            <ac:spMk id="17" creationId="{73823FFB-6B93-472E-9A5E-C446D7B730EE}"/>
          </ac:spMkLst>
        </pc:spChg>
        <pc:spChg chg="add mod">
          <ac:chgData name="Иван Бажанов" userId="c417326c464ad91c" providerId="LiveId" clId="{13EC343A-DCFC-4DF7-BD69-024141B6DDFB}" dt="2023-06-07T21:50:51.150" v="165" actId="1035"/>
          <ac:spMkLst>
            <pc:docMk/>
            <pc:sldMk cId="1927384758" sldId="373"/>
            <ac:spMk id="18" creationId="{65E5E225-A4F7-4628-BF31-9933FA681C4A}"/>
          </ac:spMkLst>
        </pc:spChg>
        <pc:spChg chg="add del mod">
          <ac:chgData name="Иван Бажанов" userId="c417326c464ad91c" providerId="LiveId" clId="{13EC343A-DCFC-4DF7-BD69-024141B6DDFB}" dt="2023-06-07T21:47:47.567" v="93"/>
          <ac:spMkLst>
            <pc:docMk/>
            <pc:sldMk cId="1927384758" sldId="373"/>
            <ac:spMk id="19" creationId="{2770CB27-28DA-4018-A214-74B8219A91F3}"/>
          </ac:spMkLst>
        </pc:spChg>
        <pc:spChg chg="add mod">
          <ac:chgData name="Иван Бажанов" userId="c417326c464ad91c" providerId="LiveId" clId="{13EC343A-DCFC-4DF7-BD69-024141B6DDFB}" dt="2023-06-07T21:51:44.578" v="238" actId="14100"/>
          <ac:spMkLst>
            <pc:docMk/>
            <pc:sldMk cId="1927384758" sldId="373"/>
            <ac:spMk id="23" creationId="{CF8B0F88-C232-430F-8488-4C3DD644B542}"/>
          </ac:spMkLst>
        </pc:spChg>
        <pc:spChg chg="add mod">
          <ac:chgData name="Иван Бажанов" userId="c417326c464ad91c" providerId="LiveId" clId="{13EC343A-DCFC-4DF7-BD69-024141B6DDFB}" dt="2023-06-07T21:55:27.723" v="313" actId="20577"/>
          <ac:spMkLst>
            <pc:docMk/>
            <pc:sldMk cId="1927384758" sldId="373"/>
            <ac:spMk id="25" creationId="{E03D26D9-E4E7-4C08-9744-19E801E059CC}"/>
          </ac:spMkLst>
        </pc:spChg>
        <pc:spChg chg="add mod">
          <ac:chgData name="Иван Бажанов" userId="c417326c464ad91c" providerId="LiveId" clId="{13EC343A-DCFC-4DF7-BD69-024141B6DDFB}" dt="2023-06-07T22:27:01.225" v="990" actId="1076"/>
          <ac:spMkLst>
            <pc:docMk/>
            <pc:sldMk cId="1927384758" sldId="373"/>
            <ac:spMk id="26" creationId="{3667BDA9-04B8-4091-B88D-195B3FD3D61B}"/>
          </ac:spMkLst>
        </pc:spChg>
        <pc:spChg chg="add mod">
          <ac:chgData name="Иван Бажанов" userId="c417326c464ad91c" providerId="LiveId" clId="{13EC343A-DCFC-4DF7-BD69-024141B6DDFB}" dt="2023-06-07T22:07:56.721" v="680" actId="14100"/>
          <ac:spMkLst>
            <pc:docMk/>
            <pc:sldMk cId="1927384758" sldId="373"/>
            <ac:spMk id="27" creationId="{EDC8FF8D-8EA4-48A2-A2FC-D075BAA6AE51}"/>
          </ac:spMkLst>
        </pc:spChg>
        <pc:spChg chg="add mod">
          <ac:chgData name="Иван Бажанов" userId="c417326c464ad91c" providerId="LiveId" clId="{13EC343A-DCFC-4DF7-BD69-024141B6DDFB}" dt="2023-06-07T22:08:12.904" v="730" actId="20577"/>
          <ac:spMkLst>
            <pc:docMk/>
            <pc:sldMk cId="1927384758" sldId="373"/>
            <ac:spMk id="29" creationId="{BE25EDEA-66F2-4B56-89EB-06E3C0940363}"/>
          </ac:spMkLst>
        </pc:spChg>
        <pc:spChg chg="add mod">
          <ac:chgData name="Иван Бажанов" userId="c417326c464ad91c" providerId="LiveId" clId="{13EC343A-DCFC-4DF7-BD69-024141B6DDFB}" dt="2023-06-07T22:17:50.850" v="807" actId="1076"/>
          <ac:spMkLst>
            <pc:docMk/>
            <pc:sldMk cId="1927384758" sldId="373"/>
            <ac:spMk id="31" creationId="{3AE5C340-4C7C-432D-AE55-B9E149FDE5D5}"/>
          </ac:spMkLst>
        </pc:spChg>
        <pc:spChg chg="add mod">
          <ac:chgData name="Иван Бажанов" userId="c417326c464ad91c" providerId="LiveId" clId="{13EC343A-DCFC-4DF7-BD69-024141B6DDFB}" dt="2023-06-07T22:27:01.225" v="990" actId="1076"/>
          <ac:spMkLst>
            <pc:docMk/>
            <pc:sldMk cId="1927384758" sldId="373"/>
            <ac:spMk id="32" creationId="{2C71597E-E503-4BE6-8778-FA0BA6E8BBB7}"/>
          </ac:spMkLst>
        </pc:spChg>
        <pc:spChg chg="add mod">
          <ac:chgData name="Иван Бажанов" userId="c417326c464ad91c" providerId="LiveId" clId="{13EC343A-DCFC-4DF7-BD69-024141B6DDFB}" dt="2023-06-07T22:19:55.287" v="891" actId="14100"/>
          <ac:spMkLst>
            <pc:docMk/>
            <pc:sldMk cId="1927384758" sldId="373"/>
            <ac:spMk id="33" creationId="{45588F6A-6C9B-4175-9962-0303E7A54B8E}"/>
          </ac:spMkLst>
        </pc:spChg>
        <pc:spChg chg="add mod">
          <ac:chgData name="Иван Бажанов" userId="c417326c464ad91c" providerId="LiveId" clId="{13EC343A-DCFC-4DF7-BD69-024141B6DDFB}" dt="2023-06-07T22:25:44.096" v="932" actId="20577"/>
          <ac:spMkLst>
            <pc:docMk/>
            <pc:sldMk cId="1927384758" sldId="373"/>
            <ac:spMk id="35" creationId="{E6870C6C-0B4F-4446-AC83-9D0CF89329AE}"/>
          </ac:spMkLst>
        </pc:spChg>
        <pc:spChg chg="add mod">
          <ac:chgData name="Иван Бажанов" userId="c417326c464ad91c" providerId="LiveId" clId="{13EC343A-DCFC-4DF7-BD69-024141B6DDFB}" dt="2023-06-07T22:26:37.396" v="987" actId="20577"/>
          <ac:spMkLst>
            <pc:docMk/>
            <pc:sldMk cId="1927384758" sldId="373"/>
            <ac:spMk id="37" creationId="{FD62893D-807B-49BC-8854-E27AD1505D3A}"/>
          </ac:spMkLst>
        </pc:spChg>
        <pc:grpChg chg="add del mod">
          <ac:chgData name="Иван Бажанов" userId="c417326c464ad91c" providerId="LiveId" clId="{13EC343A-DCFC-4DF7-BD69-024141B6DDFB}" dt="2023-06-07T21:44:06.037" v="27" actId="478"/>
          <ac:grpSpMkLst>
            <pc:docMk/>
            <pc:sldMk cId="1927384758" sldId="373"/>
            <ac:grpSpMk id="11" creationId="{7A96B9E0-33C4-482A-9386-B2FE5EE50D2C}"/>
          </ac:grpSpMkLst>
        </pc:grpChg>
        <pc:picChg chg="add del mod">
          <ac:chgData name="Иван Бажанов" userId="c417326c464ad91c" providerId="LiveId" clId="{13EC343A-DCFC-4DF7-BD69-024141B6DDFB}" dt="2023-06-07T21:44:06.037" v="27" actId="478"/>
          <ac:picMkLst>
            <pc:docMk/>
            <pc:sldMk cId="1927384758" sldId="373"/>
            <ac:picMk id="3" creationId="{97FE401E-2332-4E25-B233-A9A82928B5AA}"/>
          </ac:picMkLst>
        </pc:picChg>
        <pc:picChg chg="add mod">
          <ac:chgData name="Иван Бажанов" userId="c417326c464ad91c" providerId="LiveId" clId="{13EC343A-DCFC-4DF7-BD69-024141B6DDFB}" dt="2023-06-07T21:41:43.857" v="20" actId="164"/>
          <ac:picMkLst>
            <pc:docMk/>
            <pc:sldMk cId="1927384758" sldId="373"/>
            <ac:picMk id="5" creationId="{84CBCB99-F580-4974-A823-3A1AE1E0D683}"/>
          </ac:picMkLst>
        </pc:picChg>
        <pc:picChg chg="add del mod">
          <ac:chgData name="Иван Бажанов" userId="c417326c464ad91c" providerId="LiveId" clId="{13EC343A-DCFC-4DF7-BD69-024141B6DDFB}" dt="2023-06-07T21:44:06.037" v="27" actId="478"/>
          <ac:picMkLst>
            <pc:docMk/>
            <pc:sldMk cId="1927384758" sldId="373"/>
            <ac:picMk id="13" creationId="{B76E2EB8-6941-4B1C-A775-6AA25DA3BE26}"/>
          </ac:picMkLst>
        </pc:picChg>
        <pc:picChg chg="add mod">
          <ac:chgData name="Иван Бажанов" userId="c417326c464ad91c" providerId="LiveId" clId="{13EC343A-DCFC-4DF7-BD69-024141B6DDFB}" dt="2023-06-07T21:46:19.991" v="33" actId="1076"/>
          <ac:picMkLst>
            <pc:docMk/>
            <pc:sldMk cId="1927384758" sldId="373"/>
            <ac:picMk id="16" creationId="{C49D17DA-E298-4808-AA43-23F22CF4D383}"/>
          </ac:picMkLst>
        </pc:picChg>
        <pc:picChg chg="add del mod">
          <ac:chgData name="Иван Бажанов" userId="c417326c464ad91c" providerId="LiveId" clId="{13EC343A-DCFC-4DF7-BD69-024141B6DDFB}" dt="2023-06-07T22:18:53.388" v="813" actId="478"/>
          <ac:picMkLst>
            <pc:docMk/>
            <pc:sldMk cId="1927384758" sldId="373"/>
            <ac:picMk id="39" creationId="{4E55DC0D-E171-4BE5-843F-CFC08C26C8CF}"/>
          </ac:picMkLst>
        </pc:picChg>
        <pc:picChg chg="add mod">
          <ac:chgData name="Иван Бажанов" userId="c417326c464ad91c" providerId="LiveId" clId="{13EC343A-DCFC-4DF7-BD69-024141B6DDFB}" dt="2023-06-07T22:19:23.021" v="816" actId="1076"/>
          <ac:picMkLst>
            <pc:docMk/>
            <pc:sldMk cId="1927384758" sldId="373"/>
            <ac:picMk id="41" creationId="{6E42927E-026E-47F9-8E10-1530A93061E6}"/>
          </ac:picMkLst>
        </pc:picChg>
        <pc:cxnChg chg="add del mod">
          <ac:chgData name="Иван Бажанов" userId="c417326c464ad91c" providerId="LiveId" clId="{13EC343A-DCFC-4DF7-BD69-024141B6DDFB}" dt="2023-06-07T21:44:06.037" v="27" actId="478"/>
          <ac:cxnSpMkLst>
            <pc:docMk/>
            <pc:sldMk cId="1927384758" sldId="373"/>
            <ac:cxnSpMk id="7" creationId="{67A88A32-F3B0-4FBB-8F13-D390F908FE87}"/>
          </ac:cxnSpMkLst>
        </pc:cxnChg>
        <pc:cxnChg chg="add del mod">
          <ac:chgData name="Иван Бажанов" userId="c417326c464ad91c" providerId="LiveId" clId="{13EC343A-DCFC-4DF7-BD69-024141B6DDFB}" dt="2023-06-07T21:44:06.037" v="27" actId="478"/>
          <ac:cxnSpMkLst>
            <pc:docMk/>
            <pc:sldMk cId="1927384758" sldId="373"/>
            <ac:cxnSpMk id="14" creationId="{E49D35EE-2D02-4B62-94A1-EE1D93D12655}"/>
          </ac:cxnSpMkLst>
        </pc:cxnChg>
        <pc:cxnChg chg="add mod">
          <ac:chgData name="Иван Бажанов" userId="c417326c464ad91c" providerId="LiveId" clId="{13EC343A-DCFC-4DF7-BD69-024141B6DDFB}" dt="2023-06-07T21:50:51.150" v="165" actId="1035"/>
          <ac:cxnSpMkLst>
            <pc:docMk/>
            <pc:sldMk cId="1927384758" sldId="373"/>
            <ac:cxnSpMk id="21" creationId="{1EE6DF03-7189-4939-8A07-228E247CC00D}"/>
          </ac:cxnSpMkLst>
        </pc:cxnChg>
        <pc:cxnChg chg="add mod">
          <ac:chgData name="Иван Бажанов" userId="c417326c464ad91c" providerId="LiveId" clId="{13EC343A-DCFC-4DF7-BD69-024141B6DDFB}" dt="2023-06-07T21:50:51.150" v="165" actId="1035"/>
          <ac:cxnSpMkLst>
            <pc:docMk/>
            <pc:sldMk cId="1927384758" sldId="373"/>
            <ac:cxnSpMk id="24" creationId="{8DA8645A-7686-42C7-9F26-690B83E22BEA}"/>
          </ac:cxnSpMkLst>
        </pc:cxnChg>
        <pc:cxnChg chg="add mod">
          <ac:chgData name="Иван Бажанов" userId="c417326c464ad91c" providerId="LiveId" clId="{13EC343A-DCFC-4DF7-BD69-024141B6DDFB}" dt="2023-06-07T22:08:00.709" v="681" actId="1076"/>
          <ac:cxnSpMkLst>
            <pc:docMk/>
            <pc:sldMk cId="1927384758" sldId="373"/>
            <ac:cxnSpMk id="28" creationId="{F379B5B9-A7CA-48E9-A141-7AFBFF2D8C19}"/>
          </ac:cxnSpMkLst>
        </pc:cxnChg>
        <pc:cxnChg chg="add mod">
          <ac:chgData name="Иван Бажанов" userId="c417326c464ad91c" providerId="LiveId" clId="{13EC343A-DCFC-4DF7-BD69-024141B6DDFB}" dt="2023-06-07T21:52:48.916" v="240" actId="1076"/>
          <ac:cxnSpMkLst>
            <pc:docMk/>
            <pc:sldMk cId="1927384758" sldId="373"/>
            <ac:cxnSpMk id="30" creationId="{BC9C77FC-7A27-4E02-932B-67CA10577859}"/>
          </ac:cxnSpMkLst>
        </pc:cxnChg>
        <pc:cxnChg chg="add mod">
          <ac:chgData name="Иван Бажанов" userId="c417326c464ad91c" providerId="LiveId" clId="{13EC343A-DCFC-4DF7-BD69-024141B6DDFB}" dt="2023-06-07T21:53:00.477" v="242" actId="1076"/>
          <ac:cxnSpMkLst>
            <pc:docMk/>
            <pc:sldMk cId="1927384758" sldId="373"/>
            <ac:cxnSpMk id="34" creationId="{B2D1B937-07EA-4EDD-9AB9-29E8D5C8C709}"/>
          </ac:cxnSpMkLst>
        </pc:cxnChg>
        <pc:cxnChg chg="add mod">
          <ac:chgData name="Иван Бажанов" userId="c417326c464ad91c" providerId="LiveId" clId="{13EC343A-DCFC-4DF7-BD69-024141B6DDFB}" dt="2023-06-07T21:53:00.477" v="242" actId="1076"/>
          <ac:cxnSpMkLst>
            <pc:docMk/>
            <pc:sldMk cId="1927384758" sldId="373"/>
            <ac:cxnSpMk id="36" creationId="{7C8B7856-FBAC-4642-B98E-360CD39A8854}"/>
          </ac:cxnSpMkLst>
        </pc:cxnChg>
      </pc:sldChg>
      <pc:sldChg chg="del">
        <pc:chgData name="Иван Бажанов" userId="c417326c464ad91c" providerId="LiveId" clId="{13EC343A-DCFC-4DF7-BD69-024141B6DDFB}" dt="2023-06-07T22:17:32.283" v="805" actId="47"/>
        <pc:sldMkLst>
          <pc:docMk/>
          <pc:sldMk cId="2750953766" sldId="374"/>
        </pc:sldMkLst>
      </pc:sldChg>
      <pc:sldChg chg="del">
        <pc:chgData name="Иван Бажанов" userId="c417326c464ad91c" providerId="LiveId" clId="{13EC343A-DCFC-4DF7-BD69-024141B6DDFB}" dt="2023-06-07T22:17:30.559" v="804" actId="47"/>
        <pc:sldMkLst>
          <pc:docMk/>
          <pc:sldMk cId="983208774" sldId="375"/>
        </pc:sldMkLst>
      </pc:sldChg>
      <pc:sldChg chg="addSp delSp modSp mod ord">
        <pc:chgData name="Иван Бажанов" userId="c417326c464ad91c" providerId="LiveId" clId="{13EC343A-DCFC-4DF7-BD69-024141B6DDFB}" dt="2023-06-07T23:28:49.080" v="1083"/>
        <pc:sldMkLst>
          <pc:docMk/>
          <pc:sldMk cId="1009376039" sldId="378"/>
        </pc:sldMkLst>
        <pc:picChg chg="add mod">
          <ac:chgData name="Иван Бажанов" userId="c417326c464ad91c" providerId="LiveId" clId="{13EC343A-DCFC-4DF7-BD69-024141B6DDFB}" dt="2023-06-07T23:01:22.569" v="1081" actId="1076"/>
          <ac:picMkLst>
            <pc:docMk/>
            <pc:sldMk cId="1009376039" sldId="378"/>
            <ac:picMk id="3" creationId="{4848F673-87A7-401C-8865-A2F81A1F3B21}"/>
          </ac:picMkLst>
        </pc:picChg>
        <pc:picChg chg="del mod">
          <ac:chgData name="Иван Бажанов" userId="c417326c464ad91c" providerId="LiveId" clId="{13EC343A-DCFC-4DF7-BD69-024141B6DDFB}" dt="2023-06-07T23:01:13.788" v="1076" actId="478"/>
          <ac:picMkLst>
            <pc:docMk/>
            <pc:sldMk cId="1009376039" sldId="378"/>
            <ac:picMk id="7" creationId="{A8727202-98EA-4A5D-A776-A9E18DE12D1C}"/>
          </ac:picMkLst>
        </pc:picChg>
        <pc:picChg chg="add mod">
          <ac:chgData name="Иван Бажанов" userId="c417326c464ad91c" providerId="LiveId" clId="{13EC343A-DCFC-4DF7-BD69-024141B6DDFB}" dt="2023-06-07T22:54:20.030" v="1071" actId="1076"/>
          <ac:picMkLst>
            <pc:docMk/>
            <pc:sldMk cId="1009376039" sldId="378"/>
            <ac:picMk id="1026" creationId="{70693382-C734-4C01-A67E-064449E7CD46}"/>
          </ac:picMkLst>
        </pc:picChg>
      </pc:sldChg>
      <pc:sldChg chg="addSp delSp modSp mod">
        <pc:chgData name="Иван Бажанов" userId="c417326c464ad91c" providerId="LiveId" clId="{13EC343A-DCFC-4DF7-BD69-024141B6DDFB}" dt="2023-06-07T22:49:34.062" v="1055" actId="1076"/>
        <pc:sldMkLst>
          <pc:docMk/>
          <pc:sldMk cId="1995948009" sldId="379"/>
        </pc:sldMkLst>
        <pc:spChg chg="mod">
          <ac:chgData name="Иван Бажанов" userId="c417326c464ad91c" providerId="LiveId" clId="{13EC343A-DCFC-4DF7-BD69-024141B6DDFB}" dt="2023-06-07T22:28:36.282" v="1012" actId="20577"/>
          <ac:spMkLst>
            <pc:docMk/>
            <pc:sldMk cId="1995948009" sldId="379"/>
            <ac:spMk id="10" creationId="{BD9F6B87-5A57-409C-9A5D-8BF0824A9707}"/>
          </ac:spMkLst>
        </pc:spChg>
        <pc:picChg chg="add del mod">
          <ac:chgData name="Иван Бажанов" userId="c417326c464ad91c" providerId="LiveId" clId="{13EC343A-DCFC-4DF7-BD69-024141B6DDFB}" dt="2023-06-07T22:33:18.390" v="1016" actId="478"/>
          <ac:picMkLst>
            <pc:docMk/>
            <pc:sldMk cId="1995948009" sldId="379"/>
            <ac:picMk id="3" creationId="{71410B11-550E-471E-ACE6-4B09473A933F}"/>
          </ac:picMkLst>
        </pc:picChg>
        <pc:picChg chg="add del mod">
          <ac:chgData name="Иван Бажанов" userId="c417326c464ad91c" providerId="LiveId" clId="{13EC343A-DCFC-4DF7-BD69-024141B6DDFB}" dt="2023-06-07T22:33:18.390" v="1016" actId="478"/>
          <ac:picMkLst>
            <pc:docMk/>
            <pc:sldMk cId="1995948009" sldId="379"/>
            <ac:picMk id="5" creationId="{85483C6C-C07E-4F30-9DA6-235E566EDF75}"/>
          </ac:picMkLst>
        </pc:picChg>
        <pc:picChg chg="add mod">
          <ac:chgData name="Иван Бажанов" userId="c417326c464ad91c" providerId="LiveId" clId="{13EC343A-DCFC-4DF7-BD69-024141B6DDFB}" dt="2023-06-07T22:49:34.062" v="1055" actId="1076"/>
          <ac:picMkLst>
            <pc:docMk/>
            <pc:sldMk cId="1995948009" sldId="379"/>
            <ac:picMk id="7" creationId="{D9248C9A-7381-417D-B0E4-3201C9EC9CC2}"/>
          </ac:picMkLst>
        </pc:picChg>
        <pc:picChg chg="add del mod modCrop">
          <ac:chgData name="Иван Бажанов" userId="c417326c464ad91c" providerId="LiveId" clId="{13EC343A-DCFC-4DF7-BD69-024141B6DDFB}" dt="2023-06-07T22:48:43.291" v="1051" actId="478"/>
          <ac:picMkLst>
            <pc:docMk/>
            <pc:sldMk cId="1995948009" sldId="379"/>
            <ac:picMk id="9" creationId="{A8B96FAA-3E9D-4720-9A20-F5C87CD3E914}"/>
          </ac:picMkLst>
        </pc:picChg>
        <pc:picChg chg="add del mod modCrop">
          <ac:chgData name="Иван Бажанов" userId="c417326c464ad91c" providerId="LiveId" clId="{13EC343A-DCFC-4DF7-BD69-024141B6DDFB}" dt="2023-06-07T22:47:24.999" v="1045" actId="478"/>
          <ac:picMkLst>
            <pc:docMk/>
            <pc:sldMk cId="1995948009" sldId="379"/>
            <ac:picMk id="11" creationId="{531DCBBD-04B0-43DF-B008-66DCED0633E5}"/>
          </ac:picMkLst>
        </pc:picChg>
        <pc:picChg chg="del">
          <ac:chgData name="Иван Бажанов" userId="c417326c464ad91c" providerId="LiveId" clId="{13EC343A-DCFC-4DF7-BD69-024141B6DDFB}" dt="2023-06-07T22:27:36.758" v="991" actId="478"/>
          <ac:picMkLst>
            <pc:docMk/>
            <pc:sldMk cId="1995948009" sldId="379"/>
            <ac:picMk id="3074" creationId="{8608B2F7-FE6B-45B3-9899-153DE947FD97}"/>
          </ac:picMkLst>
        </pc:picChg>
      </pc:sldChg>
      <pc:sldChg chg="addSp delSp modSp mod ord">
        <pc:chgData name="Иван Бажанов" userId="c417326c464ad91c" providerId="LiveId" clId="{13EC343A-DCFC-4DF7-BD69-024141B6DDFB}" dt="2023-06-07T22:54:57.967" v="1075"/>
        <pc:sldMkLst>
          <pc:docMk/>
          <pc:sldMk cId="3981415247" sldId="380"/>
        </pc:sldMkLst>
        <pc:picChg chg="add del mod">
          <ac:chgData name="Иван Бажанов" userId="c417326c464ad91c" providerId="LiveId" clId="{13EC343A-DCFC-4DF7-BD69-024141B6DDFB}" dt="2023-06-07T22:11:55.749" v="802" actId="478"/>
          <ac:picMkLst>
            <pc:docMk/>
            <pc:sldMk cId="3981415247" sldId="380"/>
            <ac:picMk id="3" creationId="{C3C3B756-AE20-46C6-ACF1-230C2C9DD66A}"/>
          </ac:picMkLst>
        </pc:picChg>
        <pc:picChg chg="add del mod">
          <ac:chgData name="Иван Бажанов" userId="c417326c464ad91c" providerId="LiveId" clId="{13EC343A-DCFC-4DF7-BD69-024141B6DDFB}" dt="2023-06-07T22:11:55.162" v="801" actId="22"/>
          <ac:picMkLst>
            <pc:docMk/>
            <pc:sldMk cId="3981415247" sldId="380"/>
            <ac:picMk id="5" creationId="{EEA8190D-850A-4B48-B7B6-F7493C02D837}"/>
          </ac:picMkLst>
        </pc:picChg>
      </pc:sldChg>
      <pc:sldChg chg="addSp modSp add mod">
        <pc:chgData name="Иван Бажанов" userId="c417326c464ad91c" providerId="LiveId" clId="{13EC343A-DCFC-4DF7-BD69-024141B6DDFB}" dt="2023-06-07T22:50:58.882" v="1065" actId="732"/>
        <pc:sldMkLst>
          <pc:docMk/>
          <pc:sldMk cId="488206334" sldId="381"/>
        </pc:sldMkLst>
        <pc:picChg chg="add mod modCrop">
          <ac:chgData name="Иван Бажанов" userId="c417326c464ad91c" providerId="LiveId" clId="{13EC343A-DCFC-4DF7-BD69-024141B6DDFB}" dt="2023-06-07T22:50:58.882" v="1065" actId="732"/>
          <ac:picMkLst>
            <pc:docMk/>
            <pc:sldMk cId="488206334" sldId="381"/>
            <ac:picMk id="5" creationId="{7C9432F5-120A-4E0D-AFE9-A220463318E2}"/>
          </ac:picMkLst>
        </pc:picChg>
      </pc:sldChg>
      <pc:sldChg chg="add">
        <pc:chgData name="Иван Бажанов" userId="c417326c464ad91c" providerId="LiveId" clId="{13EC343A-DCFC-4DF7-BD69-024141B6DDFB}" dt="2023-06-08T00:02:25.307" v="1084"/>
        <pc:sldMkLst>
          <pc:docMk/>
          <pc:sldMk cId="3537854961" sldId="3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38EF5-7724-4C30-950E-47312E9AE2C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B3754-7770-425D-8265-240F35D1C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C1117-63EC-487E-A91C-4801E097FA93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83BFA-4377-4318-A2FD-15D242F1FB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6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с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317731"/>
            <a:ext cx="12192000" cy="3360373"/>
          </a:xfrm>
          <a:prstGeom prst="rect">
            <a:avLst/>
          </a:prstGeom>
          <a:solidFill>
            <a:srgbClr val="E9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4965171"/>
            <a:ext cx="10363200" cy="701940"/>
          </a:xfrm>
        </p:spPr>
        <p:txBody>
          <a:bodyPr>
            <a:noAutofit/>
          </a:bodyPr>
          <a:lstStyle>
            <a:lvl1pPr algn="ctr">
              <a:defRPr sz="2800">
                <a:latin typeface="+mj-lt"/>
              </a:defRPr>
            </a:lvl1pPr>
          </a:lstStyle>
          <a:p>
            <a:r>
              <a:rPr lang="ru-RU" dirty="0"/>
              <a:t>ОБРАЗЕЦ ЗАГОЛОВКА ТИТУЛЬНОГО СЛАЙДА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667118"/>
            <a:ext cx="8534400" cy="38404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 ТИТУЛЬНОГО СЛАЙДА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0" y="1316772"/>
            <a:ext cx="12192000" cy="3361267"/>
          </a:xfrm>
        </p:spPr>
        <p:txBody>
          <a:bodyPr/>
          <a:lstStyle/>
          <a:p>
            <a:endParaRPr lang="ru-RU"/>
          </a:p>
        </p:txBody>
      </p:sp>
      <p:pic>
        <p:nvPicPr>
          <p:cNvPr id="10" name="Рисунок 9" descr="logo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3343" y="0"/>
            <a:ext cx="2016143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с л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317731"/>
            <a:ext cx="12192000" cy="3360373"/>
          </a:xfrm>
          <a:prstGeom prst="rect">
            <a:avLst/>
          </a:prstGeom>
          <a:solidFill>
            <a:srgbClr val="E9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7376" y="4965171"/>
            <a:ext cx="10363200" cy="701940"/>
          </a:xfrm>
        </p:spPr>
        <p:txBody>
          <a:bodyPr>
            <a:noAutofit/>
          </a:bodyPr>
          <a:lstStyle>
            <a:lvl1pPr algn="l">
              <a:defRPr sz="2800">
                <a:latin typeface="+mj-lt"/>
              </a:defRPr>
            </a:lvl1pPr>
          </a:lstStyle>
          <a:p>
            <a:r>
              <a:rPr lang="ru-RU" dirty="0"/>
              <a:t>ОБРАЗЕЦ ЗАГОЛОВКА ТИТУЛЬНОГО СЛАЙДА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17376" y="5667118"/>
            <a:ext cx="9451776" cy="38404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 ТИТУЛЬНОГО СЛАЙДА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0" y="1316772"/>
            <a:ext cx="12192000" cy="3361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 descr="logo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3343" y="0"/>
            <a:ext cx="2016143" cy="720080"/>
          </a:xfrm>
          <a:prstGeom prst="rect">
            <a:avLst/>
          </a:prstGeom>
        </p:spPr>
      </p:pic>
      <p:sp>
        <p:nvSpPr>
          <p:cNvPr id="8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27957" y="237736"/>
            <a:ext cx="4032249" cy="382952"/>
          </a:xfrm>
          <a:prstGeom prst="rect">
            <a:avLst/>
          </a:prstGeom>
        </p:spPr>
        <p:txBody>
          <a:bodyPr>
            <a:norm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1A1"/>
              </a:buClr>
              <a:buSzTx/>
              <a:buFontTx/>
              <a:buNone/>
              <a:tabLst/>
              <a:defRPr sz="1800" b="0"/>
            </a:lvl1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11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7727957" y="548680"/>
            <a:ext cx="4032249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1A1"/>
              </a:buClr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ru-RU" dirty="0"/>
              <a:t>Должность докладчика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без лог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317731"/>
            <a:ext cx="12192000" cy="3360373"/>
          </a:xfrm>
          <a:prstGeom prst="rect">
            <a:avLst/>
          </a:prstGeom>
          <a:solidFill>
            <a:srgbClr val="E9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51453" y="4965171"/>
            <a:ext cx="9889099" cy="701940"/>
          </a:xfrm>
        </p:spPr>
        <p:txBody>
          <a:bodyPr>
            <a:noAutofit/>
          </a:bodyPr>
          <a:lstStyle>
            <a:lvl1pPr algn="ctr">
              <a:defRPr sz="2800" b="0">
                <a:latin typeface="+mj-lt"/>
              </a:defRPr>
            </a:lvl1pPr>
          </a:lstStyle>
          <a:p>
            <a:r>
              <a:rPr lang="ru-RU" dirty="0"/>
              <a:t>ОБРАЗЕЦ ЗАГОЛОВКА ТИТУЛЬНОГО СЛАЙДА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51453" y="5667118"/>
            <a:ext cx="9889099" cy="38404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 ТИТУЛЬНОГО СЛАЙДА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0" y="1316772"/>
            <a:ext cx="12192000" cy="3361267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74"/>
          <p:cNvSpPr>
            <a:spLocks noGrp="1"/>
          </p:cNvSpPr>
          <p:nvPr>
            <p:ph type="pic" sz="quarter" idx="14"/>
          </p:nvPr>
        </p:nvSpPr>
        <p:spPr>
          <a:xfrm>
            <a:off x="431801" y="165100"/>
            <a:ext cx="2015067" cy="670984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27957" y="237736"/>
            <a:ext cx="4032249" cy="382952"/>
          </a:xfrm>
          <a:prstGeom prst="rect">
            <a:avLst/>
          </a:prstGeom>
        </p:spPr>
        <p:txBody>
          <a:bodyPr>
            <a:norm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1A1"/>
              </a:buClr>
              <a:buSzTx/>
              <a:buFontTx/>
              <a:buNone/>
              <a:tabLst/>
              <a:defRPr sz="1800" b="0"/>
            </a:lvl1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7727957" y="548680"/>
            <a:ext cx="4032249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1A1"/>
              </a:buClr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ru-RU" dirty="0"/>
              <a:t>Должность</a:t>
            </a:r>
            <a:r>
              <a:rPr lang="en-US" dirty="0"/>
              <a:t> </a:t>
            </a:r>
            <a:r>
              <a:rPr lang="ru-RU" dirty="0"/>
              <a:t>докладчика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без лого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317731"/>
            <a:ext cx="12192000" cy="3360373"/>
          </a:xfrm>
          <a:prstGeom prst="rect">
            <a:avLst/>
          </a:prstGeom>
          <a:solidFill>
            <a:srgbClr val="E9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1425" y="4965171"/>
            <a:ext cx="9889099" cy="701940"/>
          </a:xfrm>
        </p:spPr>
        <p:txBody>
          <a:bodyPr>
            <a:noAutofit/>
          </a:bodyPr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dirty="0"/>
              <a:t>ОБРАЗЕЦ ЗАГОЛОВКА ТИТУЛЬНОГО СЛАЙДА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11425" y="5667118"/>
            <a:ext cx="9889099" cy="38404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 ТИТУЛЬНОГО СЛАЙДА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0" y="1316772"/>
            <a:ext cx="12192000" cy="3361267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74"/>
          <p:cNvSpPr>
            <a:spLocks noGrp="1"/>
          </p:cNvSpPr>
          <p:nvPr>
            <p:ph type="pic" sz="quarter" idx="14"/>
          </p:nvPr>
        </p:nvSpPr>
        <p:spPr>
          <a:xfrm>
            <a:off x="431801" y="165100"/>
            <a:ext cx="2015067" cy="670984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27957" y="237736"/>
            <a:ext cx="4032249" cy="382952"/>
          </a:xfrm>
          <a:prstGeom prst="rect">
            <a:avLst/>
          </a:prstGeom>
        </p:spPr>
        <p:txBody>
          <a:bodyPr>
            <a:norm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1A1"/>
              </a:buClr>
              <a:buSzTx/>
              <a:buFontTx/>
              <a:buNone/>
              <a:tabLst/>
              <a:defRPr sz="1800" b="0"/>
            </a:lvl1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7727957" y="548680"/>
            <a:ext cx="4032249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882" marR="0" indent="-342882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1A1"/>
              </a:buClr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ru-RU" dirty="0"/>
              <a:t>Должность докладчика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с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/>
              <a:t>ОБРАЗЕЦ ЗАГОЛОВКА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329E-F0AA-454F-832D-AB2E0905D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одержимое 10"/>
          <p:cNvSpPr>
            <a:spLocks noGrp="1"/>
          </p:cNvSpPr>
          <p:nvPr>
            <p:ph sz="quarter" idx="15"/>
          </p:nvPr>
        </p:nvSpPr>
        <p:spPr>
          <a:xfrm>
            <a:off x="431372" y="980728"/>
            <a:ext cx="11328829" cy="518457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 descr="logo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3343" y="0"/>
            <a:ext cx="2016143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без лог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 dirty="0"/>
              <a:t>ОБРАЗЕЦ ЗАГОЛОВКА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329E-F0AA-454F-832D-AB2E0905D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Содержимое 10"/>
          <p:cNvSpPr>
            <a:spLocks noGrp="1"/>
          </p:cNvSpPr>
          <p:nvPr>
            <p:ph sz="quarter" idx="15"/>
          </p:nvPr>
        </p:nvSpPr>
        <p:spPr>
          <a:xfrm>
            <a:off x="431372" y="980728"/>
            <a:ext cx="11328829" cy="518457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Рисунок 74"/>
          <p:cNvSpPr>
            <a:spLocks noGrp="1"/>
          </p:cNvSpPr>
          <p:nvPr>
            <p:ph type="pic" sz="quarter" idx="13"/>
          </p:nvPr>
        </p:nvSpPr>
        <p:spPr>
          <a:xfrm>
            <a:off x="431801" y="165100"/>
            <a:ext cx="2015067" cy="670984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/>
              <a:t>ОБРАЗЕЦ ЗАГОЛОВКА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329E-F0AA-454F-832D-AB2E0905D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5"/>
          <p:cNvSpPr>
            <a:spLocks noGrp="1"/>
          </p:cNvSpPr>
          <p:nvPr>
            <p:ph type="body" sz="quarter" idx="13"/>
          </p:nvPr>
        </p:nvSpPr>
        <p:spPr>
          <a:xfrm>
            <a:off x="6192012" y="980735"/>
            <a:ext cx="5568189" cy="51845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431373" y="980728"/>
            <a:ext cx="5280587" cy="5184576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Рисунок 7" descr="logo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3343" y="0"/>
            <a:ext cx="2016143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/>
              <a:t>ОБРАЗЕЦ ЗАГОЛОВКА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329E-F0AA-454F-832D-AB2E0905D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431373" y="980729"/>
            <a:ext cx="4992555" cy="518457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SmartArt 8"/>
          <p:cNvSpPr>
            <a:spLocks noGrp="1"/>
          </p:cNvSpPr>
          <p:nvPr>
            <p:ph type="dgm" sz="quarter" idx="15"/>
          </p:nvPr>
        </p:nvSpPr>
        <p:spPr>
          <a:xfrm>
            <a:off x="5903983" y="980728"/>
            <a:ext cx="5856223" cy="5184576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 descr="logo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3343" y="0"/>
            <a:ext cx="2016143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рисунок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/>
              <a:t>ОБРАЗЕЦ ЗАГОЛОВКА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E329E-F0AA-454F-832D-AB2E0905D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31373" y="5637253"/>
            <a:ext cx="11329259" cy="4800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SmartArt 8"/>
          <p:cNvSpPr>
            <a:spLocks noGrp="1"/>
          </p:cNvSpPr>
          <p:nvPr>
            <p:ph type="dgm" sz="quarter" idx="15"/>
          </p:nvPr>
        </p:nvSpPr>
        <p:spPr>
          <a:xfrm>
            <a:off x="431375" y="980728"/>
            <a:ext cx="11328831" cy="4464496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Рисунок 7" descr="logo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3343" y="0"/>
            <a:ext cx="2016143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597" y="164638"/>
            <a:ext cx="9313035" cy="67207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381" y="980728"/>
            <a:ext cx="11233248" cy="5184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"/>
          <p:cNvSpPr txBox="1">
            <a:spLocks/>
          </p:cNvSpPr>
          <p:nvPr userDrawn="1"/>
        </p:nvSpPr>
        <p:spPr>
          <a:xfrm>
            <a:off x="1199456" y="1796826"/>
            <a:ext cx="9793088" cy="1920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rtl="0"/>
            <a:endParaRPr lang="ru-RU" sz="1800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24461" y="6328245"/>
            <a:ext cx="1536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329E-F0AA-454F-832D-AB2E0905D94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0" y="6858000"/>
            <a:ext cx="12192000" cy="0"/>
            <a:chOff x="0" y="4803998"/>
            <a:chExt cx="9144000" cy="0"/>
          </a:xfrm>
        </p:grpSpPr>
        <p:cxnSp>
          <p:nvCxnSpPr>
            <p:cNvPr id="8" name="Прямая соединительная линия 7"/>
            <p:cNvCxnSpPr/>
            <p:nvPr userDrawn="1"/>
          </p:nvCxnSpPr>
          <p:spPr>
            <a:xfrm flipH="1">
              <a:off x="1835696" y="4803998"/>
              <a:ext cx="7308304" cy="0"/>
            </a:xfrm>
            <a:prstGeom prst="line">
              <a:avLst/>
            </a:prstGeom>
            <a:ln w="76200">
              <a:solidFill>
                <a:srgbClr val="0081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 userDrawn="1"/>
          </p:nvCxnSpPr>
          <p:spPr>
            <a:xfrm flipH="1">
              <a:off x="1206000" y="4803998"/>
              <a:ext cx="648072" cy="0"/>
            </a:xfrm>
            <a:prstGeom prst="line">
              <a:avLst/>
            </a:prstGeom>
            <a:ln w="76200">
              <a:solidFill>
                <a:srgbClr val="94C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 flipH="1">
              <a:off x="525600" y="4803998"/>
              <a:ext cx="720080" cy="0"/>
            </a:xfrm>
            <a:prstGeom prst="line">
              <a:avLst/>
            </a:prstGeom>
            <a:ln w="76200">
              <a:solidFill>
                <a:srgbClr val="FBC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 userDrawn="1"/>
          </p:nvCxnSpPr>
          <p:spPr>
            <a:xfrm flipH="1">
              <a:off x="0" y="4803998"/>
              <a:ext cx="611560" cy="0"/>
            </a:xfrm>
            <a:prstGeom prst="line">
              <a:avLst/>
            </a:prstGeom>
            <a:ln w="76200">
              <a:solidFill>
                <a:srgbClr val="E42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7" r:id="rId2"/>
    <p:sldLayoutId id="2147483674" r:id="rId3"/>
    <p:sldLayoutId id="2147483689" r:id="rId4"/>
    <p:sldLayoutId id="2147483672" r:id="rId5"/>
    <p:sldLayoutId id="2147483675" r:id="rId6"/>
    <p:sldLayoutId id="2147483681" r:id="rId7"/>
    <p:sldLayoutId id="2147483677" r:id="rId8"/>
    <p:sldLayoutId id="2147483679" r:id="rId9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sz="24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Clr>
          <a:srgbClr val="0081A1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Clr>
          <a:srgbClr val="0081A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Clr>
          <a:srgbClr val="0081A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Clr>
          <a:srgbClr val="0081A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Clr>
          <a:srgbClr val="0081A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D568FB-AD78-4922-80AE-60B5F0F18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6633"/>
            <a:ext cx="1800200" cy="6652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A08A98-B664-47D7-A29D-4611E05E3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1" r="-1"/>
          <a:stretch/>
        </p:blipFill>
        <p:spPr>
          <a:xfrm>
            <a:off x="8347162" y="116632"/>
            <a:ext cx="3719511" cy="3672407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BA5EDEA-A607-4F8F-BF50-6ADFFD754CE9}"/>
              </a:ext>
            </a:extLst>
          </p:cNvPr>
          <p:cNvSpPr txBox="1">
            <a:spLocks/>
          </p:cNvSpPr>
          <p:nvPr/>
        </p:nvSpPr>
        <p:spPr>
          <a:xfrm>
            <a:off x="3863752" y="4221088"/>
            <a:ext cx="6439128" cy="6720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/>
              <a:t>ЦИФРОВИЗАЦИЯ МУНИЦИПАЛЬНОГО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422078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D9F6B87-5A57-409C-9A5D-8BF0824A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119624"/>
            <a:ext cx="6439128" cy="672076"/>
          </a:xfrm>
        </p:spPr>
        <p:txBody>
          <a:bodyPr>
            <a:normAutofit/>
          </a:bodyPr>
          <a:lstStyle/>
          <a:p>
            <a:r>
              <a:rPr lang="ru-RU" dirty="0"/>
              <a:t>ЦИФРОВАЯ ТРАНСФОРМАЦИЯ УПРАВЛЕНИЯ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900DE0-FAFD-4055-9A7A-AA9496525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6633"/>
            <a:ext cx="1800200" cy="6652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9D17DA-E298-4808-AA43-23F22CF4D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052736"/>
            <a:ext cx="1880551" cy="52320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823FFB-6B93-472E-9A5E-C446D7B730EE}"/>
              </a:ext>
            </a:extLst>
          </p:cNvPr>
          <p:cNvSpPr txBox="1"/>
          <p:nvPr/>
        </p:nvSpPr>
        <p:spPr>
          <a:xfrm>
            <a:off x="3359696" y="1105580"/>
            <a:ext cx="468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4C7FC1"/>
                </a:solidFill>
                <a:latin typeface="GOST UI 2" panose="020B0504020202020204" pitchFamily="34" charset="0"/>
              </a:rPr>
              <a:t>УПРАВЛЕНИЕ БЮДЖЕТОМ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E5E225-A4F7-4628-BF31-9933FA681C4A}"/>
              </a:ext>
            </a:extLst>
          </p:cNvPr>
          <p:cNvSpPr txBox="1"/>
          <p:nvPr/>
        </p:nvSpPr>
        <p:spPr>
          <a:xfrm>
            <a:off x="3359696" y="163167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OST UI 2" panose="020B0504020202020204" pitchFamily="34" charset="0"/>
              </a:rPr>
              <a:t>Единое информационное пространство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EE6DF03-7189-4939-8A07-228E247CC00D}"/>
              </a:ext>
            </a:extLst>
          </p:cNvPr>
          <p:cNvCxnSpPr>
            <a:cxnSpLocks/>
          </p:cNvCxnSpPr>
          <p:nvPr/>
        </p:nvCxnSpPr>
        <p:spPr>
          <a:xfrm flipV="1">
            <a:off x="5567691" y="1725242"/>
            <a:ext cx="567721" cy="8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F8B0F88-C232-430F-8488-4C3DD644B542}"/>
              </a:ext>
            </a:extLst>
          </p:cNvPr>
          <p:cNvSpPr txBox="1"/>
          <p:nvPr/>
        </p:nvSpPr>
        <p:spPr>
          <a:xfrm>
            <a:off x="6235962" y="1631674"/>
            <a:ext cx="2524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OST UI 2" panose="020B0504020202020204" pitchFamily="34" charset="0"/>
              </a:rPr>
              <a:t>Полная прослеживаемость средств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DA8645A-7686-42C7-9F26-690B83E22BEA}"/>
              </a:ext>
            </a:extLst>
          </p:cNvPr>
          <p:cNvCxnSpPr>
            <a:cxnSpLocks/>
          </p:cNvCxnSpPr>
          <p:nvPr/>
        </p:nvCxnSpPr>
        <p:spPr>
          <a:xfrm flipV="1">
            <a:off x="8443957" y="1722368"/>
            <a:ext cx="567721" cy="8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03D26D9-E4E7-4C08-9744-19E801E059CC}"/>
              </a:ext>
            </a:extLst>
          </p:cNvPr>
          <p:cNvSpPr txBox="1"/>
          <p:nvPr/>
        </p:nvSpPr>
        <p:spPr>
          <a:xfrm>
            <a:off x="9112228" y="162880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OST UI 2" panose="020B0504020202020204" pitchFamily="34" charset="0"/>
              </a:rPr>
              <a:t>Оценка эффективности и контроль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67BDA9-04B8-4091-B88D-195B3FD3D61B}"/>
              </a:ext>
            </a:extLst>
          </p:cNvPr>
          <p:cNvSpPr txBox="1"/>
          <p:nvPr/>
        </p:nvSpPr>
        <p:spPr>
          <a:xfrm>
            <a:off x="3359696" y="2902906"/>
            <a:ext cx="7202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28FCC"/>
                </a:solidFill>
                <a:latin typeface="GOST UI 2" panose="020B0504020202020204" pitchFamily="34" charset="0"/>
              </a:rPr>
              <a:t>УПРАВЛЕНИЕ ОКС И ИНФРАСТРУКТУРОЙ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C8FF8D-8EA4-48A2-A2FC-D075BAA6AE51}"/>
              </a:ext>
            </a:extLst>
          </p:cNvPr>
          <p:cNvSpPr txBox="1"/>
          <p:nvPr/>
        </p:nvSpPr>
        <p:spPr>
          <a:xfrm>
            <a:off x="3359696" y="342900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OST UI 2" panose="020B0504020202020204" pitchFamily="34" charset="0"/>
              </a:rPr>
              <a:t>Мониторинг объектов капитального строительства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379B5B9-A7CA-48E9-A141-7AFBFF2D8C19}"/>
              </a:ext>
            </a:extLst>
          </p:cNvPr>
          <p:cNvCxnSpPr>
            <a:cxnSpLocks/>
          </p:cNvCxnSpPr>
          <p:nvPr/>
        </p:nvCxnSpPr>
        <p:spPr>
          <a:xfrm flipV="1">
            <a:off x="5634264" y="3519694"/>
            <a:ext cx="567721" cy="8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E25EDEA-66F2-4B56-89EB-06E3C0940363}"/>
              </a:ext>
            </a:extLst>
          </p:cNvPr>
          <p:cNvSpPr txBox="1"/>
          <p:nvPr/>
        </p:nvSpPr>
        <p:spPr>
          <a:xfrm>
            <a:off x="6235962" y="3429000"/>
            <a:ext cx="2524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OST UI 2" panose="020B0504020202020204" pitchFamily="34" charset="0"/>
              </a:rPr>
              <a:t>Управление муниципальным имуществом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C9C77FC-7A27-4E02-932B-67CA10577859}"/>
              </a:ext>
            </a:extLst>
          </p:cNvPr>
          <p:cNvCxnSpPr>
            <a:cxnSpLocks/>
          </p:cNvCxnSpPr>
          <p:nvPr/>
        </p:nvCxnSpPr>
        <p:spPr>
          <a:xfrm flipV="1">
            <a:off x="8443957" y="3519694"/>
            <a:ext cx="567721" cy="8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AE5C340-4C7C-432D-AE55-B9E149FDE5D5}"/>
              </a:ext>
            </a:extLst>
          </p:cNvPr>
          <p:cNvSpPr txBox="1"/>
          <p:nvPr/>
        </p:nvSpPr>
        <p:spPr>
          <a:xfrm>
            <a:off x="9112228" y="3426126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OST UI 2" panose="020B0504020202020204" pitchFamily="34" charset="0"/>
              </a:rPr>
              <a:t>Контроль целевого финансирования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71597E-E503-4BE6-8778-FA0BA6E8BBB7}"/>
              </a:ext>
            </a:extLst>
          </p:cNvPr>
          <p:cNvSpPr txBox="1"/>
          <p:nvPr/>
        </p:nvSpPr>
        <p:spPr>
          <a:xfrm>
            <a:off x="3369263" y="4693031"/>
            <a:ext cx="7894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FA5A4"/>
                </a:solidFill>
                <a:latin typeface="GOST UI 2" panose="020B0504020202020204" pitchFamily="34" charset="0"/>
              </a:rPr>
              <a:t>УПРАВЛЕНИЕ ПРОГРАММАМИ И ПРОЕКТАМИ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588F6A-6C9B-4175-9962-0303E7A54B8E}"/>
              </a:ext>
            </a:extLst>
          </p:cNvPr>
          <p:cNvSpPr txBox="1"/>
          <p:nvPr/>
        </p:nvSpPr>
        <p:spPr>
          <a:xfrm>
            <a:off x="3369262" y="5219127"/>
            <a:ext cx="2366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OST UI 2" panose="020B0504020202020204" pitchFamily="34" charset="0"/>
              </a:rPr>
              <a:t>Управление муниципальными программами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2D1B937-07EA-4EDD-9AB9-29E8D5C8C709}"/>
              </a:ext>
            </a:extLst>
          </p:cNvPr>
          <p:cNvCxnSpPr>
            <a:cxnSpLocks/>
          </p:cNvCxnSpPr>
          <p:nvPr/>
        </p:nvCxnSpPr>
        <p:spPr>
          <a:xfrm flipV="1">
            <a:off x="5577258" y="5312693"/>
            <a:ext cx="567721" cy="8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6870C6C-0B4F-4446-AC83-9D0CF89329AE}"/>
              </a:ext>
            </a:extLst>
          </p:cNvPr>
          <p:cNvSpPr txBox="1"/>
          <p:nvPr/>
        </p:nvSpPr>
        <p:spPr>
          <a:xfrm>
            <a:off x="6245529" y="5219125"/>
            <a:ext cx="2524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OST UI 2" panose="020B0504020202020204" pitchFamily="34" charset="0"/>
              </a:rPr>
              <a:t>Качество стратегического планирования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C8B7856-FBAC-4642-B98E-360CD39A8854}"/>
              </a:ext>
            </a:extLst>
          </p:cNvPr>
          <p:cNvCxnSpPr>
            <a:cxnSpLocks/>
          </p:cNvCxnSpPr>
          <p:nvPr/>
        </p:nvCxnSpPr>
        <p:spPr>
          <a:xfrm flipV="1">
            <a:off x="8453524" y="5309819"/>
            <a:ext cx="567721" cy="8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D62893D-807B-49BC-8854-E27AD1505D3A}"/>
              </a:ext>
            </a:extLst>
          </p:cNvPr>
          <p:cNvSpPr txBox="1"/>
          <p:nvPr/>
        </p:nvSpPr>
        <p:spPr>
          <a:xfrm>
            <a:off x="9121795" y="5216251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OST UI 2" panose="020B0504020202020204" pitchFamily="34" charset="0"/>
              </a:rPr>
              <a:t>Оперативный контроль и мониторинг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E42927E-026E-47F9-8E10-1530A9306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38" y="4669399"/>
            <a:ext cx="1892653" cy="15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8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D9F6B87-5A57-409C-9A5D-8BF0824A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119624"/>
            <a:ext cx="6439128" cy="672076"/>
          </a:xfrm>
        </p:spPr>
        <p:txBody>
          <a:bodyPr>
            <a:normAutofit/>
          </a:bodyPr>
          <a:lstStyle/>
          <a:p>
            <a:r>
              <a:rPr lang="ru-RU" dirty="0"/>
              <a:t>ЭКОСИСТЕМА ЦИФРОВЫХ РЕШЕНИЙ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900DE0-FAFD-4055-9A7A-AA9496525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6633"/>
            <a:ext cx="1800200" cy="6652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C3B756-AE20-46C6-ACF1-230C2C9DD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5" y="908720"/>
            <a:ext cx="1051716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1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693382-C734-4C01-A67E-064449E7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340768"/>
            <a:ext cx="3905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48F673-87A7-401C-8865-A2F81A1F3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648" y="2196580"/>
            <a:ext cx="6048672" cy="21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7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D9F6B87-5A57-409C-9A5D-8BF0824A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428" y="133723"/>
            <a:ext cx="6439128" cy="672076"/>
          </a:xfrm>
        </p:spPr>
        <p:txBody>
          <a:bodyPr>
            <a:normAutofit/>
          </a:bodyPr>
          <a:lstStyle/>
          <a:p>
            <a:r>
              <a:rPr lang="ru-RU" dirty="0"/>
              <a:t>ПЛАТФОРМЫ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900DE0-FAFD-4055-9A7A-AA9496525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6633"/>
            <a:ext cx="1800200" cy="6652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248C9A-7381-417D-B0E4-3201C9EC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84" y="1052736"/>
            <a:ext cx="11784632" cy="510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D9F6B87-5A57-409C-9A5D-8BF0824A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428" y="133723"/>
            <a:ext cx="6439128" cy="672076"/>
          </a:xfrm>
        </p:spPr>
        <p:txBody>
          <a:bodyPr>
            <a:normAutofit/>
          </a:bodyPr>
          <a:lstStyle/>
          <a:p>
            <a:r>
              <a:rPr lang="ru-RU" dirty="0"/>
              <a:t>ПЛАТФОРМЫ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900DE0-FAFD-4055-9A7A-AA9496525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6633"/>
            <a:ext cx="1800200" cy="6652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248C9A-7381-417D-B0E4-3201C9EC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84" y="1052736"/>
            <a:ext cx="11784632" cy="51020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9432F5-120A-4E0D-AFE9-A220463318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17801" r="3423" b="5201"/>
          <a:stretch/>
        </p:blipFill>
        <p:spPr>
          <a:xfrm>
            <a:off x="119336" y="1036273"/>
            <a:ext cx="1193922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693382-C734-4C01-A67E-064449E7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340768"/>
            <a:ext cx="3905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48F673-87A7-401C-8865-A2F81A1F3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648" y="2196580"/>
            <a:ext cx="6048672" cy="21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54961"/>
      </p:ext>
    </p:extLst>
  </p:cSld>
  <p:clrMapOvr>
    <a:masterClrMapping/>
  </p:clrMapOvr>
</p:sld>
</file>

<file path=ppt/theme/theme1.xml><?xml version="1.0" encoding="utf-8"?>
<a:theme xmlns:a="http://schemas.openxmlformats.org/drawingml/2006/main" name="НПО Криста, контрастная схема">
  <a:themeElements>
    <a:clrScheme name="Контраст">
      <a:dk1>
        <a:srgbClr val="000000"/>
      </a:dk1>
      <a:lt1>
        <a:sysClr val="window" lastClr="FFFFFF"/>
      </a:lt1>
      <a:dk2>
        <a:srgbClr val="0081A1"/>
      </a:dk2>
      <a:lt2>
        <a:srgbClr val="FFFFFF"/>
      </a:lt2>
      <a:accent1>
        <a:srgbClr val="2A147D"/>
      </a:accent1>
      <a:accent2>
        <a:srgbClr val="7C2B13"/>
      </a:accent2>
      <a:accent3>
        <a:srgbClr val="C80000"/>
      </a:accent3>
      <a:accent4>
        <a:srgbClr val="DE5A00"/>
      </a:accent4>
      <a:accent5>
        <a:srgbClr val="00882D"/>
      </a:accent5>
      <a:accent6>
        <a:srgbClr val="1BA079"/>
      </a:accent6>
      <a:hlink>
        <a:srgbClr val="1C9BDA"/>
      </a:hlink>
      <a:folHlink>
        <a:srgbClr val="800080"/>
      </a:folHlink>
    </a:clrScheme>
    <a:fontScheme name="Oswald">
      <a:majorFont>
        <a:latin typeface="Oswald"/>
        <a:ea typeface=""/>
        <a:cs typeface=""/>
      </a:majorFont>
      <a:minorFont>
        <a:latin typeface="SF UI Display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13765</TotalTime>
  <Words>51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SF UI Display Light</vt:lpstr>
      <vt:lpstr>GOST UI 2</vt:lpstr>
      <vt:lpstr>Oswald</vt:lpstr>
      <vt:lpstr>Calibri</vt:lpstr>
      <vt:lpstr>НПО Криста, контрастная схема</vt:lpstr>
      <vt:lpstr>Презентация PowerPoint</vt:lpstr>
      <vt:lpstr>ЦИФРОВАЯ ТРАНСФОРМАЦИЯ УПРАВЛЕНИЯ</vt:lpstr>
      <vt:lpstr>ЭКОСИСТЕМА ЦИФРОВЫХ РЕШЕНИЙ</vt:lpstr>
      <vt:lpstr>Презентация PowerPoint</vt:lpstr>
      <vt:lpstr>ПЛАТФОРМЫ</vt:lpstr>
      <vt:lpstr>ПЛАТФОРМЫ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Расторгуев</dc:creator>
  <cp:lastModifiedBy>Иван Бажанов</cp:lastModifiedBy>
  <cp:revision>1226</cp:revision>
  <dcterms:created xsi:type="dcterms:W3CDTF">2018-08-27T14:01:24Z</dcterms:created>
  <dcterms:modified xsi:type="dcterms:W3CDTF">2023-06-08T00:02:28Z</dcterms:modified>
</cp:coreProperties>
</file>