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8"/>
  </p:notesMasterIdLst>
  <p:sldIdLst>
    <p:sldId id="396" r:id="rId6"/>
    <p:sldId id="613" r:id="rId7"/>
    <p:sldId id="563" r:id="rId8"/>
    <p:sldId id="603" r:id="rId9"/>
    <p:sldId id="565" r:id="rId10"/>
    <p:sldId id="581" r:id="rId11"/>
    <p:sldId id="605" r:id="rId12"/>
    <p:sldId id="584" r:id="rId13"/>
    <p:sldId id="575" r:id="rId14"/>
    <p:sldId id="551" r:id="rId15"/>
    <p:sldId id="608" r:id="rId16"/>
    <p:sldId id="614" r:id="rId17"/>
    <p:sldId id="609" r:id="rId18"/>
    <p:sldId id="398" r:id="rId19"/>
    <p:sldId id="402" r:id="rId20"/>
    <p:sldId id="615" r:id="rId21"/>
    <p:sldId id="571" r:id="rId22"/>
    <p:sldId id="573" r:id="rId23"/>
    <p:sldId id="572" r:id="rId24"/>
    <p:sldId id="592" r:id="rId25"/>
    <p:sldId id="593" r:id="rId26"/>
    <p:sldId id="445" r:id="rId27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438"/>
    <a:srgbClr val="9BD5B7"/>
    <a:srgbClr val="FFCC66"/>
    <a:srgbClr val="008000"/>
    <a:srgbClr val="FF9900"/>
    <a:srgbClr val="FFFF99"/>
    <a:srgbClr val="33CC33"/>
    <a:srgbClr val="DB342A"/>
    <a:srgbClr val="3D8F3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380" autoAdjust="0"/>
  </p:normalViewPr>
  <p:slideViewPr>
    <p:cSldViewPr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C2872-F6A2-4512-BA6A-BDF5CEE1A0D8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A2BF6F4-7017-404B-9AD1-8F327EA738EE}">
      <dgm:prSet phldrT="[Текст]" custT="1"/>
      <dgm:spPr>
        <a:solidFill>
          <a:srgbClr val="027438"/>
        </a:solidFill>
      </dgm:spPr>
      <dgm:t>
        <a:bodyPr/>
        <a:lstStyle/>
        <a:p>
          <a:r>
            <a:rPr lang="ru-RU" sz="1800" dirty="0">
              <a:solidFill>
                <a:schemeClr val="bg1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rPr>
            <a:t>Январь – старт процесса </a:t>
          </a:r>
          <a:endParaRPr lang="ru-RU" sz="1800" dirty="0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EE832A5A-3F7F-4912-81D7-9EDDAE965FE0}" type="parTrans" cxnId="{E86EAE11-BFE9-488C-9412-392A29354D01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90879E97-6083-4B50-92D2-9326D43B0712}" type="sibTrans" cxnId="{E86EAE11-BFE9-488C-9412-392A29354D01}">
      <dgm:prSet/>
      <dgm:spPr>
        <a:solidFill>
          <a:schemeClr val="tx1"/>
        </a:solidFill>
      </dgm:spPr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A6E7772B-E958-4155-A854-E7B3570DCA62}">
      <dgm:prSet phldrT="[Текст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rPr>
            <a:t>Февраль - сбор идей</a:t>
          </a:r>
          <a:endParaRPr lang="ru-RU" sz="2000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F760E0F7-CEB8-4CE1-80B2-9E1E1CD8314C}" type="parTrans" cxnId="{4C1FB627-3C1B-45FD-A27B-C871A2A62DF6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CBE78FBE-C79D-40C2-989C-8DE859E0815D}" type="sibTrans" cxnId="{4C1FB627-3C1B-45FD-A27B-C871A2A62DF6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67802492-9FFA-4F03-A295-39E1E37203BB}">
      <dgm:prSet phldrT="[Текст]" custT="1"/>
      <dgm:spPr>
        <a:solidFill>
          <a:srgbClr val="027438"/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ru-RU" sz="2000" dirty="0">
              <a:solidFill>
                <a:schemeClr val="bg1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rPr>
            <a:t> Март – технический анализ </a:t>
          </a:r>
          <a:endParaRPr lang="ru-RU" sz="2000" dirty="0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3652F3E4-385E-49E1-9DF9-F0A9E66AE42D}" type="parTrans" cxnId="{5FEFC118-1756-4564-A042-876F223208DA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FDE5CD3A-D7B9-43C2-9511-58EDF0E6F9FC}" type="sibTrans" cxnId="{5FEFC118-1756-4564-A042-876F223208DA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459F3DD3-E2A7-4329-810A-2583266920E5}">
      <dgm:prSet phldrT="[Текст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2000" dirty="0">
              <a:solidFill>
                <a:srgbClr val="027438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rPr>
            <a:t>Март -  в  День учащегося голосование за проекты</a:t>
          </a:r>
          <a:endParaRPr lang="ru-RU" sz="2000" dirty="0">
            <a:solidFill>
              <a:srgbClr val="027438"/>
            </a:solidFill>
            <a:latin typeface="Century Schoolbook" panose="02040604050505020304" pitchFamily="18" charset="0"/>
          </a:endParaRPr>
        </a:p>
      </dgm:t>
    </dgm:pt>
    <dgm:pt modelId="{2F74B93E-BB16-4810-B479-67E409B449DD}" type="parTrans" cxnId="{E8048011-87F3-42BC-B759-CF44929F9046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32FBE5BD-B38D-45DF-8BD0-9BC0546BE19C}" type="sibTrans" cxnId="{E8048011-87F3-42BC-B759-CF44929F9046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30D78407-F2EA-4120-8358-DF7FB4821228}">
      <dgm:prSet phldrT="[Текст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rPr>
            <a:t>Апрель – объявление  результатов</a:t>
          </a:r>
          <a:endParaRPr lang="ru-RU" sz="2000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D9FF3B39-1173-4B89-A552-220C2E295F3D}" type="parTrans" cxnId="{F519A15E-E2CA-494B-A2A5-AB0215835998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39C44934-CDA0-46F9-AA74-41FAC47A722B}" type="sibTrans" cxnId="{F519A15E-E2CA-494B-A2A5-AB0215835998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B8AA9B0B-2257-4F82-9582-B028E4ED31B8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kern="1200" dirty="0">
              <a:solidFill>
                <a:srgbClr val="027438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+mn-cs"/>
            </a:rPr>
            <a:t>До конца года -реализация проектов</a:t>
          </a:r>
        </a:p>
      </dgm:t>
    </dgm:pt>
    <dgm:pt modelId="{66CB582A-C1ED-4C80-BF90-723729634A92}" type="parTrans" cxnId="{C062F92E-041F-4318-A4AB-F01AD9307294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98EE25CC-832F-4464-A68D-BED88DA3D705}" type="sibTrans" cxnId="{C062F92E-041F-4318-A4AB-F01AD9307294}">
      <dgm:prSet/>
      <dgm:spPr/>
      <dgm:t>
        <a:bodyPr/>
        <a:lstStyle/>
        <a:p>
          <a:endParaRPr lang="ru-RU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045FB9E5-2E1C-47B8-9966-D7B379F2AD5E}" type="pres">
      <dgm:prSet presAssocID="{2A1C2872-F6A2-4512-BA6A-BDF5CEE1A0D8}" presName="Name0" presStyleCnt="0">
        <dgm:presLayoutVars>
          <dgm:dir/>
          <dgm:resizeHandles val="exact"/>
        </dgm:presLayoutVars>
      </dgm:prSet>
      <dgm:spPr/>
    </dgm:pt>
    <dgm:pt modelId="{669E3152-C2AE-4DD1-8DB3-3ED04A77FA49}" type="pres">
      <dgm:prSet presAssocID="{2A1C2872-F6A2-4512-BA6A-BDF5CEE1A0D8}" presName="cycle" presStyleCnt="0"/>
      <dgm:spPr/>
    </dgm:pt>
    <dgm:pt modelId="{7E178D61-E1C9-4B21-9793-6F349FA15FC0}" type="pres">
      <dgm:prSet presAssocID="{BA2BF6F4-7017-404B-9AD1-8F327EA738EE}" presName="nodeFirstNode" presStyleLbl="node1" presStyleIdx="0" presStyleCnt="6" custScaleX="134062">
        <dgm:presLayoutVars>
          <dgm:bulletEnabled val="1"/>
        </dgm:presLayoutVars>
      </dgm:prSet>
      <dgm:spPr/>
    </dgm:pt>
    <dgm:pt modelId="{BF215FCD-7EE5-405E-BE7C-8D980651463D}" type="pres">
      <dgm:prSet presAssocID="{90879E97-6083-4B50-92D2-9326D43B0712}" presName="sibTransFirstNode" presStyleLbl="bgShp" presStyleIdx="0" presStyleCnt="1"/>
      <dgm:spPr/>
    </dgm:pt>
    <dgm:pt modelId="{F365ED46-ADE7-4A6F-B537-13AB3CA9970F}" type="pres">
      <dgm:prSet presAssocID="{A6E7772B-E958-4155-A854-E7B3570DCA62}" presName="nodeFollowingNodes" presStyleLbl="node1" presStyleIdx="1" presStyleCnt="6" custScaleX="132445" custScaleY="70042" custRadScaleRad="96573" custRadScaleInc="12853">
        <dgm:presLayoutVars>
          <dgm:bulletEnabled val="1"/>
        </dgm:presLayoutVars>
      </dgm:prSet>
      <dgm:spPr/>
    </dgm:pt>
    <dgm:pt modelId="{402ED6A4-1CE8-43A5-BD14-1CB1AEA07B64}" type="pres">
      <dgm:prSet presAssocID="{67802492-9FFA-4F03-A295-39E1E37203BB}" presName="nodeFollowingNodes" presStyleLbl="node1" presStyleIdx="2" presStyleCnt="6" custScaleX="130035" custRadScaleRad="100518" custRadScaleInc="-12406">
        <dgm:presLayoutVars>
          <dgm:bulletEnabled val="1"/>
        </dgm:presLayoutVars>
      </dgm:prSet>
      <dgm:spPr/>
    </dgm:pt>
    <dgm:pt modelId="{462076DD-55D2-44E5-BB40-575A7B8C13B5}" type="pres">
      <dgm:prSet presAssocID="{459F3DD3-E2A7-4329-810A-2583266920E5}" presName="nodeFollowingNodes" presStyleLbl="node1" presStyleIdx="3" presStyleCnt="6" custScaleX="194112">
        <dgm:presLayoutVars>
          <dgm:bulletEnabled val="1"/>
        </dgm:presLayoutVars>
      </dgm:prSet>
      <dgm:spPr/>
    </dgm:pt>
    <dgm:pt modelId="{5E1209B4-054A-4671-9AAE-7A22A1EA8C68}" type="pres">
      <dgm:prSet presAssocID="{30D78407-F2EA-4120-8358-DF7FB4821228}" presName="nodeFollowingNodes" presStyleLbl="node1" presStyleIdx="4" presStyleCnt="6" custScaleX="126120" custRadScaleRad="102649" custRadScaleInc="22115">
        <dgm:presLayoutVars>
          <dgm:bulletEnabled val="1"/>
        </dgm:presLayoutVars>
      </dgm:prSet>
      <dgm:spPr/>
    </dgm:pt>
    <dgm:pt modelId="{AC636032-C3DE-4E66-8AD1-2A69F3CBAE1C}" type="pres">
      <dgm:prSet presAssocID="{B8AA9B0B-2257-4F82-9582-B028E4ED31B8}" presName="nodeFollowingNodes" presStyleLbl="node1" presStyleIdx="5" presStyleCnt="6" custScaleX="133198" custRadScaleRad="99414" custRadScaleInc="-7257">
        <dgm:presLayoutVars>
          <dgm:bulletEnabled val="1"/>
        </dgm:presLayoutVars>
      </dgm:prSet>
      <dgm:spPr/>
    </dgm:pt>
  </dgm:ptLst>
  <dgm:cxnLst>
    <dgm:cxn modelId="{E8048011-87F3-42BC-B759-CF44929F9046}" srcId="{2A1C2872-F6A2-4512-BA6A-BDF5CEE1A0D8}" destId="{459F3DD3-E2A7-4329-810A-2583266920E5}" srcOrd="3" destOrd="0" parTransId="{2F74B93E-BB16-4810-B479-67E409B449DD}" sibTransId="{32FBE5BD-B38D-45DF-8BD0-9BC0546BE19C}"/>
    <dgm:cxn modelId="{E86EAE11-BFE9-488C-9412-392A29354D01}" srcId="{2A1C2872-F6A2-4512-BA6A-BDF5CEE1A0D8}" destId="{BA2BF6F4-7017-404B-9AD1-8F327EA738EE}" srcOrd="0" destOrd="0" parTransId="{EE832A5A-3F7F-4912-81D7-9EDDAE965FE0}" sibTransId="{90879E97-6083-4B50-92D2-9326D43B0712}"/>
    <dgm:cxn modelId="{5FEFC118-1756-4564-A042-876F223208DA}" srcId="{2A1C2872-F6A2-4512-BA6A-BDF5CEE1A0D8}" destId="{67802492-9FFA-4F03-A295-39E1E37203BB}" srcOrd="2" destOrd="0" parTransId="{3652F3E4-385E-49E1-9DF9-F0A9E66AE42D}" sibTransId="{FDE5CD3A-D7B9-43C2-9511-58EDF0E6F9FC}"/>
    <dgm:cxn modelId="{0F4AD51D-C5C4-421C-99FB-E85078A09CE7}" type="presOf" srcId="{BA2BF6F4-7017-404B-9AD1-8F327EA738EE}" destId="{7E178D61-E1C9-4B21-9793-6F349FA15FC0}" srcOrd="0" destOrd="0" presId="urn:microsoft.com/office/officeart/2005/8/layout/cycle3"/>
    <dgm:cxn modelId="{4FE4E723-34E0-4F74-B634-835B3649E852}" type="presOf" srcId="{459F3DD3-E2A7-4329-810A-2583266920E5}" destId="{462076DD-55D2-44E5-BB40-575A7B8C13B5}" srcOrd="0" destOrd="0" presId="urn:microsoft.com/office/officeart/2005/8/layout/cycle3"/>
    <dgm:cxn modelId="{4C1FB627-3C1B-45FD-A27B-C871A2A62DF6}" srcId="{2A1C2872-F6A2-4512-BA6A-BDF5CEE1A0D8}" destId="{A6E7772B-E958-4155-A854-E7B3570DCA62}" srcOrd="1" destOrd="0" parTransId="{F760E0F7-CEB8-4CE1-80B2-9E1E1CD8314C}" sibTransId="{CBE78FBE-C79D-40C2-989C-8DE859E0815D}"/>
    <dgm:cxn modelId="{C062F92E-041F-4318-A4AB-F01AD9307294}" srcId="{2A1C2872-F6A2-4512-BA6A-BDF5CEE1A0D8}" destId="{B8AA9B0B-2257-4F82-9582-B028E4ED31B8}" srcOrd="5" destOrd="0" parTransId="{66CB582A-C1ED-4C80-BF90-723729634A92}" sibTransId="{98EE25CC-832F-4464-A68D-BED88DA3D705}"/>
    <dgm:cxn modelId="{F519A15E-E2CA-494B-A2A5-AB0215835998}" srcId="{2A1C2872-F6A2-4512-BA6A-BDF5CEE1A0D8}" destId="{30D78407-F2EA-4120-8358-DF7FB4821228}" srcOrd="4" destOrd="0" parTransId="{D9FF3B39-1173-4B89-A552-220C2E295F3D}" sibTransId="{39C44934-CDA0-46F9-AA74-41FAC47A722B}"/>
    <dgm:cxn modelId="{7B2CC160-B766-4435-B161-D395BF5C559B}" type="presOf" srcId="{67802492-9FFA-4F03-A295-39E1E37203BB}" destId="{402ED6A4-1CE8-43A5-BD14-1CB1AEA07B64}" srcOrd="0" destOrd="0" presId="urn:microsoft.com/office/officeart/2005/8/layout/cycle3"/>
    <dgm:cxn modelId="{AB4F226D-424B-42E1-BB83-8E5381341898}" type="presOf" srcId="{30D78407-F2EA-4120-8358-DF7FB4821228}" destId="{5E1209B4-054A-4671-9AAE-7A22A1EA8C68}" srcOrd="0" destOrd="0" presId="urn:microsoft.com/office/officeart/2005/8/layout/cycle3"/>
    <dgm:cxn modelId="{3C2ED8C4-D6E8-46C7-9DA3-0099BD93BB36}" type="presOf" srcId="{90879E97-6083-4B50-92D2-9326D43B0712}" destId="{BF215FCD-7EE5-405E-BE7C-8D980651463D}" srcOrd="0" destOrd="0" presId="urn:microsoft.com/office/officeart/2005/8/layout/cycle3"/>
    <dgm:cxn modelId="{497877D5-B156-467E-88AF-EBD41FACE75B}" type="presOf" srcId="{A6E7772B-E958-4155-A854-E7B3570DCA62}" destId="{F365ED46-ADE7-4A6F-B537-13AB3CA9970F}" srcOrd="0" destOrd="0" presId="urn:microsoft.com/office/officeart/2005/8/layout/cycle3"/>
    <dgm:cxn modelId="{4AE9AFDC-5A18-46F7-B6F6-85CAF2713BDD}" type="presOf" srcId="{B8AA9B0B-2257-4F82-9582-B028E4ED31B8}" destId="{AC636032-C3DE-4E66-8AD1-2A69F3CBAE1C}" srcOrd="0" destOrd="0" presId="urn:microsoft.com/office/officeart/2005/8/layout/cycle3"/>
    <dgm:cxn modelId="{93C6B3F6-C507-434C-A8C6-2723E8738083}" type="presOf" srcId="{2A1C2872-F6A2-4512-BA6A-BDF5CEE1A0D8}" destId="{045FB9E5-2E1C-47B8-9966-D7B379F2AD5E}" srcOrd="0" destOrd="0" presId="urn:microsoft.com/office/officeart/2005/8/layout/cycle3"/>
    <dgm:cxn modelId="{E9460EA7-A488-400F-955E-2A7E0257C03C}" type="presParOf" srcId="{045FB9E5-2E1C-47B8-9966-D7B379F2AD5E}" destId="{669E3152-C2AE-4DD1-8DB3-3ED04A77FA49}" srcOrd="0" destOrd="0" presId="urn:microsoft.com/office/officeart/2005/8/layout/cycle3"/>
    <dgm:cxn modelId="{08B062E4-09EF-4305-93EA-6DE1B3D64E9E}" type="presParOf" srcId="{669E3152-C2AE-4DD1-8DB3-3ED04A77FA49}" destId="{7E178D61-E1C9-4B21-9793-6F349FA15FC0}" srcOrd="0" destOrd="0" presId="urn:microsoft.com/office/officeart/2005/8/layout/cycle3"/>
    <dgm:cxn modelId="{B85F08F8-1006-451D-9D0F-8D013EB63D50}" type="presParOf" srcId="{669E3152-C2AE-4DD1-8DB3-3ED04A77FA49}" destId="{BF215FCD-7EE5-405E-BE7C-8D980651463D}" srcOrd="1" destOrd="0" presId="urn:microsoft.com/office/officeart/2005/8/layout/cycle3"/>
    <dgm:cxn modelId="{64803C7A-766D-476B-81A0-5948F9C890E8}" type="presParOf" srcId="{669E3152-C2AE-4DD1-8DB3-3ED04A77FA49}" destId="{F365ED46-ADE7-4A6F-B537-13AB3CA9970F}" srcOrd="2" destOrd="0" presId="urn:microsoft.com/office/officeart/2005/8/layout/cycle3"/>
    <dgm:cxn modelId="{DF03D43B-5AA7-4129-9889-351A7E366CA3}" type="presParOf" srcId="{669E3152-C2AE-4DD1-8DB3-3ED04A77FA49}" destId="{402ED6A4-1CE8-43A5-BD14-1CB1AEA07B64}" srcOrd="3" destOrd="0" presId="urn:microsoft.com/office/officeart/2005/8/layout/cycle3"/>
    <dgm:cxn modelId="{993A0D4E-3899-4CC8-AFA3-39B77E66CBCE}" type="presParOf" srcId="{669E3152-C2AE-4DD1-8DB3-3ED04A77FA49}" destId="{462076DD-55D2-44E5-BB40-575A7B8C13B5}" srcOrd="4" destOrd="0" presId="urn:microsoft.com/office/officeart/2005/8/layout/cycle3"/>
    <dgm:cxn modelId="{A56906FA-7CDA-4EC6-A64E-5162DB6C2BDB}" type="presParOf" srcId="{669E3152-C2AE-4DD1-8DB3-3ED04A77FA49}" destId="{5E1209B4-054A-4671-9AAE-7A22A1EA8C68}" srcOrd="5" destOrd="0" presId="urn:microsoft.com/office/officeart/2005/8/layout/cycle3"/>
    <dgm:cxn modelId="{B7A40AE8-FEBE-483B-AD79-98914D629D1B}" type="presParOf" srcId="{669E3152-C2AE-4DD1-8DB3-3ED04A77FA49}" destId="{AC636032-C3DE-4E66-8AD1-2A69F3CBAE1C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2852BB-F17C-4D32-98CD-DCF36AEFE783}" type="doc">
      <dgm:prSet loTypeId="urn:microsoft.com/office/officeart/2005/8/layout/matrix2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4866A0F-3461-42B5-84F1-E43045940324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latin typeface="Century Schoolbook" panose="02040604050505020304" pitchFamily="18" charset="0"/>
            </a:rPr>
            <a:t>инструмент образования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latin typeface="Century Schoolbook" panose="02040604050505020304" pitchFamily="18" charset="0"/>
            </a:rPr>
            <a:t>(воспитания, развитие функциональной грамотности) </a:t>
          </a:r>
        </a:p>
      </dgm:t>
    </dgm:pt>
    <dgm:pt modelId="{C9862DDA-7433-4B88-BD77-81A7D652C1AF}" type="parTrans" cxnId="{E1056BD2-4CC6-4751-BBE2-FD6C184056C2}">
      <dgm:prSet/>
      <dgm:spPr/>
      <dgm:t>
        <a:bodyPr/>
        <a:lstStyle/>
        <a:p>
          <a:endParaRPr lang="ru-RU"/>
        </a:p>
      </dgm:t>
    </dgm:pt>
    <dgm:pt modelId="{7F90B3FD-804C-493C-BAC8-B21EF8AF9A1A}" type="sibTrans" cxnId="{E1056BD2-4CC6-4751-BBE2-FD6C184056C2}">
      <dgm:prSet/>
      <dgm:spPr/>
      <dgm:t>
        <a:bodyPr/>
        <a:lstStyle/>
        <a:p>
          <a:endParaRPr lang="ru-RU"/>
        </a:p>
      </dgm:t>
    </dgm:pt>
    <dgm:pt modelId="{DAD9EDB9-CA07-4A4A-B983-8BE0467DB6A9}">
      <dgm:prSet phldrT="[Текст]" custT="1"/>
      <dgm:spPr>
        <a:solidFill>
          <a:srgbClr val="02743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bg1"/>
              </a:solidFill>
              <a:latin typeface="Century Schoolbook" panose="02040604050505020304" pitchFamily="18" charset="0"/>
            </a:rPr>
            <a:t>социальная  инновация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bg1"/>
              </a:solidFill>
              <a:latin typeface="Century Schoolbook" panose="02040604050505020304" pitchFamily="18" charset="0"/>
            </a:rPr>
            <a:t>(модель и практика запуска инновации)</a:t>
          </a:r>
        </a:p>
      </dgm:t>
    </dgm:pt>
    <dgm:pt modelId="{EED89814-540B-413A-8840-22E7DC26F730}" type="parTrans" cxnId="{4AA858B3-B685-4B5C-BA2D-00292E50FCD8}">
      <dgm:prSet/>
      <dgm:spPr/>
      <dgm:t>
        <a:bodyPr/>
        <a:lstStyle/>
        <a:p>
          <a:endParaRPr lang="ru-RU"/>
        </a:p>
      </dgm:t>
    </dgm:pt>
    <dgm:pt modelId="{5B5547CA-487B-469D-BB94-A8895C7FE11C}" type="sibTrans" cxnId="{4AA858B3-B685-4B5C-BA2D-00292E50FCD8}">
      <dgm:prSet/>
      <dgm:spPr/>
      <dgm:t>
        <a:bodyPr/>
        <a:lstStyle/>
        <a:p>
          <a:endParaRPr lang="ru-RU"/>
        </a:p>
      </dgm:t>
    </dgm:pt>
    <dgm:pt modelId="{D32F26B5-CAA5-4A35-93A2-0D4AC7F21325}">
      <dgm:prSet phldrT="[Текст]" custT="1"/>
      <dgm:spPr>
        <a:solidFill>
          <a:srgbClr val="9BD5B7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latin typeface="Century Schoolbook" panose="02040604050505020304" pitchFamily="18" charset="0"/>
              <a:ea typeface="+mn-ea"/>
              <a:cs typeface="+mn-cs"/>
            </a:rPr>
            <a:t>инструмент модернизации управление школой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Century Schoolbook" panose="02040604050505020304" pitchFamily="18" charset="0"/>
            </a:rPr>
            <a:t>Управляющие советы,  НПА </a:t>
          </a:r>
        </a:p>
      </dgm:t>
    </dgm:pt>
    <dgm:pt modelId="{5544A922-D419-47C7-8D79-3CD492B839F1}" type="parTrans" cxnId="{CEC24C1A-4329-4D25-BC4A-ADB89C3D683F}">
      <dgm:prSet/>
      <dgm:spPr/>
      <dgm:t>
        <a:bodyPr/>
        <a:lstStyle/>
        <a:p>
          <a:endParaRPr lang="ru-RU"/>
        </a:p>
      </dgm:t>
    </dgm:pt>
    <dgm:pt modelId="{9B2A9A26-9670-4322-AF36-80B9D36ED45D}" type="sibTrans" cxnId="{CEC24C1A-4329-4D25-BC4A-ADB89C3D683F}">
      <dgm:prSet/>
      <dgm:spPr/>
      <dgm:t>
        <a:bodyPr/>
        <a:lstStyle/>
        <a:p>
          <a:endParaRPr lang="ru-RU"/>
        </a:p>
      </dgm:t>
    </dgm:pt>
    <dgm:pt modelId="{91900BA5-B734-4200-A760-6F0DC9A2CD7F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Schoolbook" panose="02040604050505020304" pitchFamily="18" charset="0"/>
              <a:ea typeface="+mn-ea"/>
              <a:cs typeface="+mn-cs"/>
            </a:rPr>
            <a:t>общественное движение </a:t>
          </a:r>
        </a:p>
      </dgm:t>
    </dgm:pt>
    <dgm:pt modelId="{F47D5B50-9535-4672-81E9-0226ED175083}" type="parTrans" cxnId="{CF930848-9ADD-4B80-BF90-71D0CC66317B}">
      <dgm:prSet/>
      <dgm:spPr/>
      <dgm:t>
        <a:bodyPr/>
        <a:lstStyle/>
        <a:p>
          <a:endParaRPr lang="ru-RU"/>
        </a:p>
      </dgm:t>
    </dgm:pt>
    <dgm:pt modelId="{0946D14E-EB7F-4042-ABE5-DC6466110267}" type="sibTrans" cxnId="{CF930848-9ADD-4B80-BF90-71D0CC66317B}">
      <dgm:prSet/>
      <dgm:spPr/>
      <dgm:t>
        <a:bodyPr/>
        <a:lstStyle/>
        <a:p>
          <a:endParaRPr lang="ru-RU"/>
        </a:p>
      </dgm:t>
    </dgm:pt>
    <dgm:pt modelId="{4F5BF659-4149-4783-95A8-79A3F2E7BF1C}" type="pres">
      <dgm:prSet presAssocID="{1B2852BB-F17C-4D32-98CD-DCF36AEFE783}" presName="matrix" presStyleCnt="0">
        <dgm:presLayoutVars>
          <dgm:chMax val="1"/>
          <dgm:dir/>
          <dgm:resizeHandles val="exact"/>
        </dgm:presLayoutVars>
      </dgm:prSet>
      <dgm:spPr/>
    </dgm:pt>
    <dgm:pt modelId="{99136541-1731-4E9B-BC6E-3C53CD5A8DF7}" type="pres">
      <dgm:prSet presAssocID="{1B2852BB-F17C-4D32-98CD-DCF36AEFE783}" presName="axisShape" presStyleLbl="bgShp" presStyleIdx="0" presStyleCnt="1" custScaleX="45152" custScaleY="51006"/>
      <dgm:spPr/>
    </dgm:pt>
    <dgm:pt modelId="{AE2DA92D-3F70-484A-8B34-63AF74180D1F}" type="pres">
      <dgm:prSet presAssocID="{1B2852BB-F17C-4D32-98CD-DCF36AEFE783}" presName="rect1" presStyleLbl="node1" presStyleIdx="0" presStyleCnt="4" custScaleX="278088" custScaleY="100296" custLinFactNeighborX="-94856" custLinFactNeighborY="-11665">
        <dgm:presLayoutVars>
          <dgm:chMax val="0"/>
          <dgm:chPref val="0"/>
          <dgm:bulletEnabled val="1"/>
        </dgm:presLayoutVars>
      </dgm:prSet>
      <dgm:spPr/>
    </dgm:pt>
    <dgm:pt modelId="{4A112F16-BD6F-44D9-A7F1-9AE1ED773206}" type="pres">
      <dgm:prSet presAssocID="{1B2852BB-F17C-4D32-98CD-DCF36AEFE783}" presName="rect2" presStyleLbl="node1" presStyleIdx="1" presStyleCnt="4" custScaleX="222739" custLinFactNeighborX="75730" custLinFactNeighborY="-14717">
        <dgm:presLayoutVars>
          <dgm:chMax val="0"/>
          <dgm:chPref val="0"/>
          <dgm:bulletEnabled val="1"/>
        </dgm:presLayoutVars>
      </dgm:prSet>
      <dgm:spPr/>
    </dgm:pt>
    <dgm:pt modelId="{94A7A096-119C-472F-988B-F1261D4A2D0E}" type="pres">
      <dgm:prSet presAssocID="{1B2852BB-F17C-4D32-98CD-DCF36AEFE783}" presName="rect3" presStyleLbl="node1" presStyleIdx="2" presStyleCnt="4" custScaleX="243189" custLinFactNeighborX="-79509" custLinFactNeighborY="14997">
        <dgm:presLayoutVars>
          <dgm:chMax val="0"/>
          <dgm:chPref val="0"/>
          <dgm:bulletEnabled val="1"/>
        </dgm:presLayoutVars>
      </dgm:prSet>
      <dgm:spPr/>
    </dgm:pt>
    <dgm:pt modelId="{B2EC23D4-037F-493C-8BCA-760ADB009823}" type="pres">
      <dgm:prSet presAssocID="{1B2852BB-F17C-4D32-98CD-DCF36AEFE783}" presName="rect4" presStyleLbl="node1" presStyleIdx="3" presStyleCnt="4" custScaleX="154561" custLinFactNeighborX="35955" custLinFactNeighborY="14997">
        <dgm:presLayoutVars>
          <dgm:chMax val="0"/>
          <dgm:chPref val="0"/>
          <dgm:bulletEnabled val="1"/>
        </dgm:presLayoutVars>
      </dgm:prSet>
      <dgm:spPr/>
    </dgm:pt>
  </dgm:ptLst>
  <dgm:cxnLst>
    <dgm:cxn modelId="{CEC24C1A-4329-4D25-BC4A-ADB89C3D683F}" srcId="{1B2852BB-F17C-4D32-98CD-DCF36AEFE783}" destId="{D32F26B5-CAA5-4A35-93A2-0D4AC7F21325}" srcOrd="2" destOrd="0" parTransId="{5544A922-D419-47C7-8D79-3CD492B839F1}" sibTransId="{9B2A9A26-9670-4322-AF36-80B9D36ED45D}"/>
    <dgm:cxn modelId="{CAF5115E-CC8C-4E8C-ADBA-2E19D2EFC957}" type="presOf" srcId="{DAD9EDB9-CA07-4A4A-B983-8BE0467DB6A9}" destId="{4A112F16-BD6F-44D9-A7F1-9AE1ED773206}" srcOrd="0" destOrd="0" presId="urn:microsoft.com/office/officeart/2005/8/layout/matrix2"/>
    <dgm:cxn modelId="{CF930848-9ADD-4B80-BF90-71D0CC66317B}" srcId="{1B2852BB-F17C-4D32-98CD-DCF36AEFE783}" destId="{91900BA5-B734-4200-A760-6F0DC9A2CD7F}" srcOrd="3" destOrd="0" parTransId="{F47D5B50-9535-4672-81E9-0226ED175083}" sibTransId="{0946D14E-EB7F-4042-ABE5-DC6466110267}"/>
    <dgm:cxn modelId="{A20EF349-1CE9-4145-BF58-4E0A89893164}" type="presOf" srcId="{D32F26B5-CAA5-4A35-93A2-0D4AC7F21325}" destId="{94A7A096-119C-472F-988B-F1261D4A2D0E}" srcOrd="0" destOrd="0" presId="urn:microsoft.com/office/officeart/2005/8/layout/matrix2"/>
    <dgm:cxn modelId="{964D0857-7969-4F64-9C15-4C3FA0C327D4}" type="presOf" srcId="{C4866A0F-3461-42B5-84F1-E43045940324}" destId="{AE2DA92D-3F70-484A-8B34-63AF74180D1F}" srcOrd="0" destOrd="0" presId="urn:microsoft.com/office/officeart/2005/8/layout/matrix2"/>
    <dgm:cxn modelId="{DFAB738D-B56C-4C3F-8BF7-B3E255CD22B9}" type="presOf" srcId="{91900BA5-B734-4200-A760-6F0DC9A2CD7F}" destId="{B2EC23D4-037F-493C-8BCA-760ADB009823}" srcOrd="0" destOrd="0" presId="urn:microsoft.com/office/officeart/2005/8/layout/matrix2"/>
    <dgm:cxn modelId="{4AA858B3-B685-4B5C-BA2D-00292E50FCD8}" srcId="{1B2852BB-F17C-4D32-98CD-DCF36AEFE783}" destId="{DAD9EDB9-CA07-4A4A-B983-8BE0467DB6A9}" srcOrd="1" destOrd="0" parTransId="{EED89814-540B-413A-8840-22E7DC26F730}" sibTransId="{5B5547CA-487B-469D-BB94-A8895C7FE11C}"/>
    <dgm:cxn modelId="{E1056BD2-4CC6-4751-BBE2-FD6C184056C2}" srcId="{1B2852BB-F17C-4D32-98CD-DCF36AEFE783}" destId="{C4866A0F-3461-42B5-84F1-E43045940324}" srcOrd="0" destOrd="0" parTransId="{C9862DDA-7433-4B88-BD77-81A7D652C1AF}" sibTransId="{7F90B3FD-804C-493C-BAC8-B21EF8AF9A1A}"/>
    <dgm:cxn modelId="{229490D4-BE77-4609-9FBC-4009CF71D1CA}" type="presOf" srcId="{1B2852BB-F17C-4D32-98CD-DCF36AEFE783}" destId="{4F5BF659-4149-4783-95A8-79A3F2E7BF1C}" srcOrd="0" destOrd="0" presId="urn:microsoft.com/office/officeart/2005/8/layout/matrix2"/>
    <dgm:cxn modelId="{93AFD4C4-C10C-4DF6-9DCD-6D383284DE4D}" type="presParOf" srcId="{4F5BF659-4149-4783-95A8-79A3F2E7BF1C}" destId="{99136541-1731-4E9B-BC6E-3C53CD5A8DF7}" srcOrd="0" destOrd="0" presId="urn:microsoft.com/office/officeart/2005/8/layout/matrix2"/>
    <dgm:cxn modelId="{8B6DDD14-431F-4A4E-B2E3-54ED917F9C1E}" type="presParOf" srcId="{4F5BF659-4149-4783-95A8-79A3F2E7BF1C}" destId="{AE2DA92D-3F70-484A-8B34-63AF74180D1F}" srcOrd="1" destOrd="0" presId="urn:microsoft.com/office/officeart/2005/8/layout/matrix2"/>
    <dgm:cxn modelId="{AD0DD1A3-DFC1-4D95-9592-FDA612FA83F8}" type="presParOf" srcId="{4F5BF659-4149-4783-95A8-79A3F2E7BF1C}" destId="{4A112F16-BD6F-44D9-A7F1-9AE1ED773206}" srcOrd="2" destOrd="0" presId="urn:microsoft.com/office/officeart/2005/8/layout/matrix2"/>
    <dgm:cxn modelId="{FCB3DE79-797B-4AC8-807F-825921CD1D75}" type="presParOf" srcId="{4F5BF659-4149-4783-95A8-79A3F2E7BF1C}" destId="{94A7A096-119C-472F-988B-F1261D4A2D0E}" srcOrd="3" destOrd="0" presId="urn:microsoft.com/office/officeart/2005/8/layout/matrix2"/>
    <dgm:cxn modelId="{8E360467-3AD1-43AB-9882-D0D64928D0C1}" type="presParOf" srcId="{4F5BF659-4149-4783-95A8-79A3F2E7BF1C}" destId="{B2EC23D4-037F-493C-8BCA-760ADB00982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A1FA9F-F6D9-4568-9C3A-7FE8258091BC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4ECC22E-9D2F-41B3-91C1-064263368AE8}">
      <dgm:prSet phldrT="[Текст]" custT="1"/>
      <dgm:spPr>
        <a:solidFill>
          <a:srgbClr val="00CC66"/>
        </a:solidFill>
      </dgm:spPr>
      <dgm:t>
        <a:bodyPr/>
        <a:lstStyle/>
        <a:p>
          <a:r>
            <a:rPr lang="ru-RU" sz="3200" dirty="0">
              <a:solidFill>
                <a:schemeClr val="tx1"/>
              </a:solidFill>
              <a:latin typeface="Bahnschrift Condensed" panose="020B0502040204020203" pitchFamily="34" charset="0"/>
            </a:rPr>
            <a:t>ШКОЛЬНОЕ ИНИЦИАТИВНОЕ БЮДЖЕТИРОВАНИЕ КАК ИНСТРУМЕНТ ШКОЛЬНОГО ВОСПИТАНИЯ </a:t>
          </a:r>
        </a:p>
        <a:p>
          <a:r>
            <a:rPr lang="ru-RU" sz="2400" dirty="0">
              <a:solidFill>
                <a:schemeClr val="bg1"/>
              </a:solidFill>
              <a:latin typeface="Bahnschrift Condensed" panose="020B0502040204020203" pitchFamily="34" charset="0"/>
            </a:rPr>
            <a:t>формирование актуального уклада жизни  школы)</a:t>
          </a:r>
          <a:endParaRPr lang="ru-RU" sz="2400" dirty="0">
            <a:solidFill>
              <a:schemeClr val="tx1"/>
            </a:solidFill>
          </a:endParaRPr>
        </a:p>
      </dgm:t>
    </dgm:pt>
    <dgm:pt modelId="{010091D5-A1BF-4EE4-9AA7-0B3DF96AA1E5}" type="parTrans" cxnId="{B28C1E94-8741-4AA5-8359-42858DDA0553}">
      <dgm:prSet/>
      <dgm:spPr/>
      <dgm:t>
        <a:bodyPr/>
        <a:lstStyle/>
        <a:p>
          <a:endParaRPr lang="ru-RU"/>
        </a:p>
      </dgm:t>
    </dgm:pt>
    <dgm:pt modelId="{54F134B7-2475-445B-A22D-083E0365FD36}" type="sibTrans" cxnId="{B28C1E94-8741-4AA5-8359-42858DDA0553}">
      <dgm:prSet/>
      <dgm:spPr/>
      <dgm:t>
        <a:bodyPr/>
        <a:lstStyle/>
        <a:p>
          <a:endParaRPr lang="ru-RU"/>
        </a:p>
      </dgm:t>
    </dgm:pt>
    <dgm:pt modelId="{64F633A6-EEB3-4380-9133-6D24DCFED2C9}">
      <dgm:prSet phldrT="[Текст]" custT="1"/>
      <dgm:spPr>
        <a:solidFill>
          <a:srgbClr val="9BD5B7"/>
        </a:solidFill>
      </dgm:spPr>
      <dgm:t>
        <a:bodyPr/>
        <a:lstStyle/>
        <a:p>
          <a:r>
            <a:rPr lang="ru-RU" sz="3200" dirty="0">
              <a:solidFill>
                <a:schemeClr val="tx1"/>
              </a:solidFill>
              <a:latin typeface="Bahnschrift Condensed" panose="020B0502040204020203" pitchFamily="34" charset="0"/>
            </a:rPr>
            <a:t>Преодоление  отчуждения и потребительства</a:t>
          </a:r>
          <a:endParaRPr lang="ru-RU" sz="3200" dirty="0">
            <a:solidFill>
              <a:schemeClr val="tx1"/>
            </a:solidFill>
          </a:endParaRPr>
        </a:p>
      </dgm:t>
    </dgm:pt>
    <dgm:pt modelId="{FC7778E4-7DDF-457A-BC3A-3D11EA391D34}" type="parTrans" cxnId="{CC2D6560-47A8-4C3C-A95B-CE1B15B06B1D}">
      <dgm:prSet/>
      <dgm:spPr/>
      <dgm:t>
        <a:bodyPr/>
        <a:lstStyle/>
        <a:p>
          <a:endParaRPr lang="ru-RU"/>
        </a:p>
      </dgm:t>
    </dgm:pt>
    <dgm:pt modelId="{7630BCF0-3F1A-45A2-9DB8-0403F750795E}" type="sibTrans" cxnId="{CC2D6560-47A8-4C3C-A95B-CE1B15B06B1D}">
      <dgm:prSet/>
      <dgm:spPr/>
      <dgm:t>
        <a:bodyPr/>
        <a:lstStyle/>
        <a:p>
          <a:endParaRPr lang="ru-RU"/>
        </a:p>
      </dgm:t>
    </dgm:pt>
    <dgm:pt modelId="{394BF1F0-003A-47CA-A670-576A61AE1DD3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3200" dirty="0">
              <a:solidFill>
                <a:schemeClr val="tx1"/>
              </a:solidFill>
              <a:latin typeface="Bahnschrift Condensed" panose="020B0502040204020203" pitchFamily="34" charset="0"/>
            </a:rPr>
            <a:t>Возвращение к коллективному образу школьной жизни  </a:t>
          </a:r>
        </a:p>
      </dgm:t>
    </dgm:pt>
    <dgm:pt modelId="{8A42DF68-7FD3-45D7-ACFF-8EB9D87B4A04}" type="parTrans" cxnId="{A05E3584-9162-4C37-BF51-C94A7E76432A}">
      <dgm:prSet/>
      <dgm:spPr/>
      <dgm:t>
        <a:bodyPr/>
        <a:lstStyle/>
        <a:p>
          <a:endParaRPr lang="ru-RU"/>
        </a:p>
      </dgm:t>
    </dgm:pt>
    <dgm:pt modelId="{4478348A-3A1A-45C6-A077-24BB76B4247B}" type="sibTrans" cxnId="{A05E3584-9162-4C37-BF51-C94A7E76432A}">
      <dgm:prSet/>
      <dgm:spPr/>
      <dgm:t>
        <a:bodyPr/>
        <a:lstStyle/>
        <a:p>
          <a:endParaRPr lang="ru-RU"/>
        </a:p>
      </dgm:t>
    </dgm:pt>
    <dgm:pt modelId="{FB42C649-6E86-4609-9292-54248779D9C4}">
      <dgm:prSet phldrT="[Текст]" custT="1"/>
      <dgm:spPr>
        <a:solidFill>
          <a:srgbClr val="3D8F39"/>
        </a:solidFill>
      </dgm:spPr>
      <dgm:t>
        <a:bodyPr/>
        <a:lstStyle/>
        <a:p>
          <a:r>
            <a:rPr lang="ru-RU" sz="3200" dirty="0">
              <a:solidFill>
                <a:schemeClr val="bg1"/>
              </a:solidFill>
              <a:latin typeface="Bahnschrift Condensed" panose="020B0502040204020203" pitchFamily="34" charset="0"/>
            </a:rPr>
            <a:t>Школы как центры территориального развития </a:t>
          </a:r>
        </a:p>
      </dgm:t>
    </dgm:pt>
    <dgm:pt modelId="{E698E07D-3C8D-4C3E-A143-2B371A2391AE}" type="parTrans" cxnId="{D331956B-AAFC-4DF7-801E-667FBCEAAFB7}">
      <dgm:prSet/>
      <dgm:spPr/>
      <dgm:t>
        <a:bodyPr/>
        <a:lstStyle/>
        <a:p>
          <a:endParaRPr lang="ru-RU"/>
        </a:p>
      </dgm:t>
    </dgm:pt>
    <dgm:pt modelId="{27223544-866A-4C60-9D30-F25EA5733C2D}" type="sibTrans" cxnId="{D331956B-AAFC-4DF7-801E-667FBCEAAFB7}">
      <dgm:prSet/>
      <dgm:spPr/>
      <dgm:t>
        <a:bodyPr/>
        <a:lstStyle/>
        <a:p>
          <a:endParaRPr lang="ru-RU"/>
        </a:p>
      </dgm:t>
    </dgm:pt>
    <dgm:pt modelId="{DE578CEB-88B6-4FDA-9BD2-DCFA29F70046}">
      <dgm:prSet phldrT="[Текст]"/>
      <dgm:spPr>
        <a:solidFill>
          <a:schemeClr val="bg1"/>
        </a:solidFill>
        <a:ln>
          <a:solidFill>
            <a:srgbClr val="039648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Bahnschrift Condensed" panose="020B0502040204020203" pitchFamily="34" charset="0"/>
            </a:rPr>
            <a:t>Возрождение  школьного самоуправления</a:t>
          </a:r>
        </a:p>
        <a:p>
          <a:r>
            <a:rPr lang="ru-RU" dirty="0">
              <a:solidFill>
                <a:schemeClr val="tx1"/>
              </a:solidFill>
              <a:latin typeface="Bahnschrift Condensed" panose="020B0502040204020203" pitchFamily="34" charset="0"/>
            </a:rPr>
            <a:t>(Советы </a:t>
          </a:r>
          <a:r>
            <a:rPr lang="ru-RU" dirty="0" err="1">
              <a:solidFill>
                <a:schemeClr val="tx1"/>
              </a:solidFill>
              <a:latin typeface="Bahnschrift Condensed" panose="020B0502040204020203" pitchFamily="34" charset="0"/>
            </a:rPr>
            <a:t>ШкИБ</a:t>
          </a:r>
          <a:r>
            <a:rPr lang="ru-RU" dirty="0">
              <a:solidFill>
                <a:schemeClr val="tx1"/>
              </a:solidFill>
              <a:latin typeface="Bahnschrift Condensed" panose="020B0502040204020203" pitchFamily="34" charset="0"/>
            </a:rPr>
            <a:t> – основа школьного самоуправления)  </a:t>
          </a:r>
        </a:p>
      </dgm:t>
    </dgm:pt>
    <dgm:pt modelId="{F3F7BF24-CB68-4E9A-AC72-3490A22778A6}" type="parTrans" cxnId="{F3A7F5E7-0470-4F36-B8B5-A4F47C689135}">
      <dgm:prSet/>
      <dgm:spPr/>
      <dgm:t>
        <a:bodyPr/>
        <a:lstStyle/>
        <a:p>
          <a:endParaRPr lang="ru-RU"/>
        </a:p>
      </dgm:t>
    </dgm:pt>
    <dgm:pt modelId="{D270F1F4-260E-4EC4-A2A6-C1ABEAA918B9}" type="sibTrans" cxnId="{F3A7F5E7-0470-4F36-B8B5-A4F47C689135}">
      <dgm:prSet/>
      <dgm:spPr/>
      <dgm:t>
        <a:bodyPr/>
        <a:lstStyle/>
        <a:p>
          <a:endParaRPr lang="ru-RU"/>
        </a:p>
      </dgm:t>
    </dgm:pt>
    <dgm:pt modelId="{CEBB3205-6297-46A0-87CB-CEAED28DB000}" type="pres">
      <dgm:prSet presAssocID="{E1A1FA9F-F6D9-4568-9C3A-7FE8258091B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15DFA9-B3D6-4C17-B5FB-F534E2C5E918}" type="pres">
      <dgm:prSet presAssocID="{E1A1FA9F-F6D9-4568-9C3A-7FE8258091BC}" presName="matrix" presStyleCnt="0"/>
      <dgm:spPr/>
    </dgm:pt>
    <dgm:pt modelId="{78CA2EFA-B47F-446C-A9A6-A113E43391B7}" type="pres">
      <dgm:prSet presAssocID="{E1A1FA9F-F6D9-4568-9C3A-7FE8258091BC}" presName="tile1" presStyleLbl="node1" presStyleIdx="0" presStyleCnt="4"/>
      <dgm:spPr/>
    </dgm:pt>
    <dgm:pt modelId="{3EC64E97-C8CC-44A8-BBDE-628F06D7368C}" type="pres">
      <dgm:prSet presAssocID="{E1A1FA9F-F6D9-4568-9C3A-7FE8258091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0BA044F-2656-4A22-9D69-4E07B0106E51}" type="pres">
      <dgm:prSet presAssocID="{E1A1FA9F-F6D9-4568-9C3A-7FE8258091BC}" presName="tile2" presStyleLbl="node1" presStyleIdx="1" presStyleCnt="4" custLinFactNeighborX="-528"/>
      <dgm:spPr/>
    </dgm:pt>
    <dgm:pt modelId="{82D092E4-3BAF-470E-9D03-DD78F5AFCFE8}" type="pres">
      <dgm:prSet presAssocID="{E1A1FA9F-F6D9-4568-9C3A-7FE8258091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492085B-85A5-495D-A4B7-CCE91B7FD8C7}" type="pres">
      <dgm:prSet presAssocID="{E1A1FA9F-F6D9-4568-9C3A-7FE8258091BC}" presName="tile3" presStyleLbl="node1" presStyleIdx="2" presStyleCnt="4"/>
      <dgm:spPr/>
    </dgm:pt>
    <dgm:pt modelId="{BE0B1FB3-79CB-43C1-9D96-8A77A9A03E5F}" type="pres">
      <dgm:prSet presAssocID="{E1A1FA9F-F6D9-4568-9C3A-7FE8258091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DA1AD1-89D6-4575-A541-4B1B27BA0C2F}" type="pres">
      <dgm:prSet presAssocID="{E1A1FA9F-F6D9-4568-9C3A-7FE8258091BC}" presName="tile4" presStyleLbl="node1" presStyleIdx="3" presStyleCnt="4"/>
      <dgm:spPr/>
    </dgm:pt>
    <dgm:pt modelId="{090A8F5C-E8F4-4442-8B03-8907D86CA5FB}" type="pres">
      <dgm:prSet presAssocID="{E1A1FA9F-F6D9-4568-9C3A-7FE8258091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7D5E72E-E26F-4D37-B06E-9F5CD1D25543}" type="pres">
      <dgm:prSet presAssocID="{E1A1FA9F-F6D9-4568-9C3A-7FE8258091BC}" presName="centerTile" presStyleLbl="fgShp" presStyleIdx="0" presStyleCnt="1" custScaleX="294167" custScaleY="123568">
        <dgm:presLayoutVars>
          <dgm:chMax val="0"/>
          <dgm:chPref val="0"/>
        </dgm:presLayoutVars>
      </dgm:prSet>
      <dgm:spPr/>
    </dgm:pt>
  </dgm:ptLst>
  <dgm:cxnLst>
    <dgm:cxn modelId="{BD639010-BA0D-4F98-AEE9-B178840C4424}" type="presOf" srcId="{394BF1F0-003A-47CA-A670-576A61AE1DD3}" destId="{82D092E4-3BAF-470E-9D03-DD78F5AFCFE8}" srcOrd="1" destOrd="0" presId="urn:microsoft.com/office/officeart/2005/8/layout/matrix1"/>
    <dgm:cxn modelId="{CC2D6560-47A8-4C3C-A95B-CE1B15B06B1D}" srcId="{44ECC22E-9D2F-41B3-91C1-064263368AE8}" destId="{64F633A6-EEB3-4380-9133-6D24DCFED2C9}" srcOrd="0" destOrd="0" parTransId="{FC7778E4-7DDF-457A-BC3A-3D11EA391D34}" sibTransId="{7630BCF0-3F1A-45A2-9DB8-0403F750795E}"/>
    <dgm:cxn modelId="{DF5FF869-9254-4A6E-815A-294240EFE967}" type="presOf" srcId="{FB42C649-6E86-4609-9292-54248779D9C4}" destId="{BE0B1FB3-79CB-43C1-9D96-8A77A9A03E5F}" srcOrd="1" destOrd="0" presId="urn:microsoft.com/office/officeart/2005/8/layout/matrix1"/>
    <dgm:cxn modelId="{46BB1B4A-20FF-4458-A97C-988A1BF22020}" type="presOf" srcId="{DE578CEB-88B6-4FDA-9BD2-DCFA29F70046}" destId="{090A8F5C-E8F4-4442-8B03-8907D86CA5FB}" srcOrd="1" destOrd="0" presId="urn:microsoft.com/office/officeart/2005/8/layout/matrix1"/>
    <dgm:cxn modelId="{D331956B-AAFC-4DF7-801E-667FBCEAAFB7}" srcId="{44ECC22E-9D2F-41B3-91C1-064263368AE8}" destId="{FB42C649-6E86-4609-9292-54248779D9C4}" srcOrd="2" destOrd="0" parTransId="{E698E07D-3C8D-4C3E-A143-2B371A2391AE}" sibTransId="{27223544-866A-4C60-9D30-F25EA5733C2D}"/>
    <dgm:cxn modelId="{FDAEB54E-4534-4539-8C09-9C34C7B4891C}" type="presOf" srcId="{FB42C649-6E86-4609-9292-54248779D9C4}" destId="{7492085B-85A5-495D-A4B7-CCE91B7FD8C7}" srcOrd="0" destOrd="0" presId="urn:microsoft.com/office/officeart/2005/8/layout/matrix1"/>
    <dgm:cxn modelId="{959DE978-852B-408C-9E4A-ADA30A6E29AF}" type="presOf" srcId="{64F633A6-EEB3-4380-9133-6D24DCFED2C9}" destId="{3EC64E97-C8CC-44A8-BBDE-628F06D7368C}" srcOrd="1" destOrd="0" presId="urn:microsoft.com/office/officeart/2005/8/layout/matrix1"/>
    <dgm:cxn modelId="{A05E3584-9162-4C37-BF51-C94A7E76432A}" srcId="{44ECC22E-9D2F-41B3-91C1-064263368AE8}" destId="{394BF1F0-003A-47CA-A670-576A61AE1DD3}" srcOrd="1" destOrd="0" parTransId="{8A42DF68-7FD3-45D7-ACFF-8EB9D87B4A04}" sibTransId="{4478348A-3A1A-45C6-A077-24BB76B4247B}"/>
    <dgm:cxn modelId="{386F8C88-ECB6-43BB-A357-5293592A88EF}" type="presOf" srcId="{E1A1FA9F-F6D9-4568-9C3A-7FE8258091BC}" destId="{CEBB3205-6297-46A0-87CB-CEAED28DB000}" srcOrd="0" destOrd="0" presId="urn:microsoft.com/office/officeart/2005/8/layout/matrix1"/>
    <dgm:cxn modelId="{B28C1E94-8741-4AA5-8359-42858DDA0553}" srcId="{E1A1FA9F-F6D9-4568-9C3A-7FE8258091BC}" destId="{44ECC22E-9D2F-41B3-91C1-064263368AE8}" srcOrd="0" destOrd="0" parTransId="{010091D5-A1BF-4EE4-9AA7-0B3DF96AA1E5}" sibTransId="{54F134B7-2475-445B-A22D-083E0365FD36}"/>
    <dgm:cxn modelId="{2E9282A8-E208-428B-9FB1-C6A1C476204D}" type="presOf" srcId="{DE578CEB-88B6-4FDA-9BD2-DCFA29F70046}" destId="{ACDA1AD1-89D6-4575-A541-4B1B27BA0C2F}" srcOrd="0" destOrd="0" presId="urn:microsoft.com/office/officeart/2005/8/layout/matrix1"/>
    <dgm:cxn modelId="{1E3DB3B6-4937-4A8D-9F06-3FEEE04B913B}" type="presOf" srcId="{394BF1F0-003A-47CA-A670-576A61AE1DD3}" destId="{50BA044F-2656-4A22-9D69-4E07B0106E51}" srcOrd="0" destOrd="0" presId="urn:microsoft.com/office/officeart/2005/8/layout/matrix1"/>
    <dgm:cxn modelId="{F3A7F5E7-0470-4F36-B8B5-A4F47C689135}" srcId="{44ECC22E-9D2F-41B3-91C1-064263368AE8}" destId="{DE578CEB-88B6-4FDA-9BD2-DCFA29F70046}" srcOrd="3" destOrd="0" parTransId="{F3F7BF24-CB68-4E9A-AC72-3490A22778A6}" sibTransId="{D270F1F4-260E-4EC4-A2A6-C1ABEAA918B9}"/>
    <dgm:cxn modelId="{48EDCDE9-45F9-47C0-AAD5-FCF95EADA7E1}" type="presOf" srcId="{64F633A6-EEB3-4380-9133-6D24DCFED2C9}" destId="{78CA2EFA-B47F-446C-A9A6-A113E43391B7}" srcOrd="0" destOrd="0" presId="urn:microsoft.com/office/officeart/2005/8/layout/matrix1"/>
    <dgm:cxn modelId="{C0E900F4-FDC5-4056-B5D7-5EEAA886FB33}" type="presOf" srcId="{44ECC22E-9D2F-41B3-91C1-064263368AE8}" destId="{C7D5E72E-E26F-4D37-B06E-9F5CD1D25543}" srcOrd="0" destOrd="0" presId="urn:microsoft.com/office/officeart/2005/8/layout/matrix1"/>
    <dgm:cxn modelId="{0D600DF3-5A4C-416D-B2A1-4E20FA31726B}" type="presParOf" srcId="{CEBB3205-6297-46A0-87CB-CEAED28DB000}" destId="{3215DFA9-B3D6-4C17-B5FB-F534E2C5E918}" srcOrd="0" destOrd="0" presId="urn:microsoft.com/office/officeart/2005/8/layout/matrix1"/>
    <dgm:cxn modelId="{F5796A8E-DFDB-4C17-96AA-4B1B8350C118}" type="presParOf" srcId="{3215DFA9-B3D6-4C17-B5FB-F534E2C5E918}" destId="{78CA2EFA-B47F-446C-A9A6-A113E43391B7}" srcOrd="0" destOrd="0" presId="urn:microsoft.com/office/officeart/2005/8/layout/matrix1"/>
    <dgm:cxn modelId="{D8D45D6D-ADFF-4E62-9CBD-D0FC16B3BCC6}" type="presParOf" srcId="{3215DFA9-B3D6-4C17-B5FB-F534E2C5E918}" destId="{3EC64E97-C8CC-44A8-BBDE-628F06D7368C}" srcOrd="1" destOrd="0" presId="urn:microsoft.com/office/officeart/2005/8/layout/matrix1"/>
    <dgm:cxn modelId="{BE77F208-D89C-4843-936C-92498C9C37C3}" type="presParOf" srcId="{3215DFA9-B3D6-4C17-B5FB-F534E2C5E918}" destId="{50BA044F-2656-4A22-9D69-4E07B0106E51}" srcOrd="2" destOrd="0" presId="urn:microsoft.com/office/officeart/2005/8/layout/matrix1"/>
    <dgm:cxn modelId="{C4E3088D-650C-44A0-B854-88B63CEF76D9}" type="presParOf" srcId="{3215DFA9-B3D6-4C17-B5FB-F534E2C5E918}" destId="{82D092E4-3BAF-470E-9D03-DD78F5AFCFE8}" srcOrd="3" destOrd="0" presId="urn:microsoft.com/office/officeart/2005/8/layout/matrix1"/>
    <dgm:cxn modelId="{386EA186-B3CF-418A-9075-279B7E03903C}" type="presParOf" srcId="{3215DFA9-B3D6-4C17-B5FB-F534E2C5E918}" destId="{7492085B-85A5-495D-A4B7-CCE91B7FD8C7}" srcOrd="4" destOrd="0" presId="urn:microsoft.com/office/officeart/2005/8/layout/matrix1"/>
    <dgm:cxn modelId="{27E283DB-05FA-4955-8DEF-273520667AF5}" type="presParOf" srcId="{3215DFA9-B3D6-4C17-B5FB-F534E2C5E918}" destId="{BE0B1FB3-79CB-43C1-9D96-8A77A9A03E5F}" srcOrd="5" destOrd="0" presId="urn:microsoft.com/office/officeart/2005/8/layout/matrix1"/>
    <dgm:cxn modelId="{0CF81D54-DB52-4FF1-803B-4F6EA26593D0}" type="presParOf" srcId="{3215DFA9-B3D6-4C17-B5FB-F534E2C5E918}" destId="{ACDA1AD1-89D6-4575-A541-4B1B27BA0C2F}" srcOrd="6" destOrd="0" presId="urn:microsoft.com/office/officeart/2005/8/layout/matrix1"/>
    <dgm:cxn modelId="{0FF21B0A-46CB-49CA-98D8-8B89451D8B97}" type="presParOf" srcId="{3215DFA9-B3D6-4C17-B5FB-F534E2C5E918}" destId="{090A8F5C-E8F4-4442-8B03-8907D86CA5FB}" srcOrd="7" destOrd="0" presId="urn:microsoft.com/office/officeart/2005/8/layout/matrix1"/>
    <dgm:cxn modelId="{B8F1FDAE-0D53-42F1-82ED-AA9B9BC1E877}" type="presParOf" srcId="{CEBB3205-6297-46A0-87CB-CEAED28DB000}" destId="{C7D5E72E-E26F-4D37-B06E-9F5CD1D2554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DB61CE-F637-4E81-8963-514E23BB7D5D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EC88A-D6F4-43DE-B438-92657C7C527F}">
      <dgm:prSet phldrT="[Текст]"/>
      <dgm:spPr>
        <a:solidFill>
          <a:srgbClr val="9BD5B7"/>
        </a:solidFill>
        <a:ln>
          <a:solidFill>
            <a:srgbClr val="039648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Bahnschrift Condensed" panose="020B0502040204020203" pitchFamily="34" charset="0"/>
            </a:rPr>
            <a:t>Публичность общественных финансов</a:t>
          </a:r>
        </a:p>
      </dgm:t>
    </dgm:pt>
    <dgm:pt modelId="{0F0D8C4A-DB31-4208-A1A6-AC01E9246BA8}" type="parTrans" cxnId="{62BD86FC-EE12-43AE-AE6F-C52637F3F980}">
      <dgm:prSet/>
      <dgm:spPr/>
      <dgm:t>
        <a:bodyPr/>
        <a:lstStyle/>
        <a:p>
          <a:endParaRPr lang="ru-RU"/>
        </a:p>
      </dgm:t>
    </dgm:pt>
    <dgm:pt modelId="{A3BCDEDB-594C-4ED3-90AE-DBB9AF3C123A}" type="sibTrans" cxnId="{62BD86FC-EE12-43AE-AE6F-C52637F3F980}">
      <dgm:prSet/>
      <dgm:spPr/>
      <dgm:t>
        <a:bodyPr/>
        <a:lstStyle/>
        <a:p>
          <a:endParaRPr lang="ru-RU"/>
        </a:p>
      </dgm:t>
    </dgm:pt>
    <dgm:pt modelId="{3B19B766-D462-42DD-91E6-9DA039C7E073}">
      <dgm:prSet phldrT="[Текст]" custT="1"/>
      <dgm:spPr>
        <a:ln>
          <a:solidFill>
            <a:srgbClr val="039648"/>
          </a:solidFill>
        </a:ln>
      </dgm:spPr>
      <dgm:t>
        <a:bodyPr/>
        <a:lstStyle/>
        <a:p>
          <a:pPr>
            <a:buNone/>
          </a:pPr>
          <a:r>
            <a:rPr lang="ru-RU" sz="2400" dirty="0">
              <a:solidFill>
                <a:schemeClr val="tx1"/>
              </a:solidFill>
              <a:latin typeface="Century Schoolbook" panose="02040604050505020304" pitchFamily="18" charset="0"/>
            </a:rPr>
            <a:t>Повышение прозрачности школьного бюджета </a:t>
          </a:r>
          <a:endParaRPr lang="ru-RU" sz="2400" dirty="0">
            <a:latin typeface="Century Schoolbook" panose="02040604050505020304" pitchFamily="18" charset="0"/>
          </a:endParaRPr>
        </a:p>
      </dgm:t>
    </dgm:pt>
    <dgm:pt modelId="{A018982C-EEC9-48D3-A7D6-0BFF477AB53E}" type="parTrans" cxnId="{1311EBE0-A129-41C0-A3C1-81121ADCCA22}">
      <dgm:prSet/>
      <dgm:spPr/>
      <dgm:t>
        <a:bodyPr/>
        <a:lstStyle/>
        <a:p>
          <a:endParaRPr lang="ru-RU"/>
        </a:p>
      </dgm:t>
    </dgm:pt>
    <dgm:pt modelId="{287F0D05-776C-49EF-B0DD-FF59690B49D4}" type="sibTrans" cxnId="{1311EBE0-A129-41C0-A3C1-81121ADCCA22}">
      <dgm:prSet/>
      <dgm:spPr/>
      <dgm:t>
        <a:bodyPr/>
        <a:lstStyle/>
        <a:p>
          <a:endParaRPr lang="ru-RU"/>
        </a:p>
      </dgm:t>
    </dgm:pt>
    <dgm:pt modelId="{48BBB665-CE55-4C28-9F6F-4FC3D6F667C2}">
      <dgm:prSet phldrT="[Текст]"/>
      <dgm:spPr>
        <a:solidFill>
          <a:srgbClr val="027438"/>
        </a:solidFill>
      </dgm:spPr>
      <dgm:t>
        <a:bodyPr/>
        <a:lstStyle/>
        <a:p>
          <a:r>
            <a:rPr lang="ru-RU" dirty="0">
              <a:latin typeface="Bahnschrift Condensed" panose="020B0502040204020203" pitchFamily="34" charset="0"/>
            </a:rPr>
            <a:t>Общественное участие в управление школой</a:t>
          </a:r>
        </a:p>
      </dgm:t>
    </dgm:pt>
    <dgm:pt modelId="{A020ADCE-2B50-4835-8941-7946471D5843}" type="parTrans" cxnId="{55012569-7E24-4956-B3DF-44C4804B9CAB}">
      <dgm:prSet/>
      <dgm:spPr/>
      <dgm:t>
        <a:bodyPr/>
        <a:lstStyle/>
        <a:p>
          <a:endParaRPr lang="ru-RU"/>
        </a:p>
      </dgm:t>
    </dgm:pt>
    <dgm:pt modelId="{DF794ACE-E99A-4930-8F22-EE7948B465A7}" type="sibTrans" cxnId="{55012569-7E24-4956-B3DF-44C4804B9CAB}">
      <dgm:prSet/>
      <dgm:spPr/>
      <dgm:t>
        <a:bodyPr/>
        <a:lstStyle/>
        <a:p>
          <a:endParaRPr lang="ru-RU"/>
        </a:p>
      </dgm:t>
    </dgm:pt>
    <dgm:pt modelId="{05000162-74B5-4E9E-8075-D528C195F220}">
      <dgm:prSet phldrT="[Текст]" custT="1"/>
      <dgm:spPr/>
      <dgm:t>
        <a:bodyPr/>
        <a:lstStyle/>
        <a:p>
          <a:pPr>
            <a:buNone/>
          </a:pPr>
          <a:r>
            <a:rPr lang="ru-RU" sz="2400" dirty="0">
              <a:latin typeface="Century Schoolbook" panose="02040604050505020304" pitchFamily="18" charset="0"/>
            </a:rPr>
            <a:t>Возрождение управляющих советов </a:t>
          </a:r>
        </a:p>
      </dgm:t>
    </dgm:pt>
    <dgm:pt modelId="{87BA8848-538D-46B1-83A7-23946D0DB1D5}" type="parTrans" cxnId="{B9C18950-B386-4864-96FF-7E9163B3AE79}">
      <dgm:prSet/>
      <dgm:spPr/>
      <dgm:t>
        <a:bodyPr/>
        <a:lstStyle/>
        <a:p>
          <a:endParaRPr lang="ru-RU"/>
        </a:p>
      </dgm:t>
    </dgm:pt>
    <dgm:pt modelId="{22E40EB7-238B-44E8-96C6-F4A072C8824F}" type="sibTrans" cxnId="{B9C18950-B386-4864-96FF-7E9163B3AE79}">
      <dgm:prSet/>
      <dgm:spPr/>
      <dgm:t>
        <a:bodyPr/>
        <a:lstStyle/>
        <a:p>
          <a:endParaRPr lang="ru-RU"/>
        </a:p>
      </dgm:t>
    </dgm:pt>
    <dgm:pt modelId="{866660BF-4AD5-493F-ACE2-E3FD57C718C5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Bahnschrift Condensed" panose="020B0502040204020203" pitchFamily="34" charset="0"/>
            </a:rPr>
            <a:t>Нормирование ученического самоуправления </a:t>
          </a:r>
        </a:p>
      </dgm:t>
    </dgm:pt>
    <dgm:pt modelId="{D3733A95-80AB-46B4-BCF6-EEDD46A6871B}" type="parTrans" cxnId="{C491D32D-FF4F-487F-9CF6-47C0D8A9074A}">
      <dgm:prSet/>
      <dgm:spPr/>
      <dgm:t>
        <a:bodyPr/>
        <a:lstStyle/>
        <a:p>
          <a:endParaRPr lang="ru-RU"/>
        </a:p>
      </dgm:t>
    </dgm:pt>
    <dgm:pt modelId="{3A0AC92C-607D-4191-96EB-BFAB0A8BDBAE}" type="sibTrans" cxnId="{C491D32D-FF4F-487F-9CF6-47C0D8A9074A}">
      <dgm:prSet/>
      <dgm:spPr/>
      <dgm:t>
        <a:bodyPr/>
        <a:lstStyle/>
        <a:p>
          <a:endParaRPr lang="ru-RU"/>
        </a:p>
      </dgm:t>
    </dgm:pt>
    <dgm:pt modelId="{70C12605-771F-4A8F-A3B1-0F26ED4B0B43}">
      <dgm:prSet phldrT="[Текст]" custT="1"/>
      <dgm:spPr>
        <a:ln>
          <a:solidFill>
            <a:srgbClr val="039648"/>
          </a:solidFill>
        </a:ln>
      </dgm:spPr>
      <dgm:t>
        <a:bodyPr/>
        <a:lstStyle/>
        <a:p>
          <a:pPr>
            <a:buNone/>
          </a:pPr>
          <a:r>
            <a:rPr lang="ru-RU" sz="2400" dirty="0">
              <a:latin typeface="Century Schoolbook" panose="02040604050505020304" pitchFamily="18" charset="0"/>
            </a:rPr>
            <a:t>Разработка </a:t>
          </a:r>
          <a:r>
            <a:rPr lang="ru-RU" sz="2400" dirty="0">
              <a:solidFill>
                <a:schemeClr val="tx1"/>
              </a:solidFill>
              <a:latin typeface="Century Schoolbook" panose="02040604050505020304" pitchFamily="18" charset="0"/>
            </a:rPr>
            <a:t>НПА</a:t>
          </a:r>
          <a:r>
            <a:rPr lang="ru-RU" sz="2400" dirty="0">
              <a:latin typeface="Century Schoolbook" panose="02040604050505020304" pitchFamily="18" charset="0"/>
            </a:rPr>
            <a:t> </a:t>
          </a:r>
        </a:p>
      </dgm:t>
    </dgm:pt>
    <dgm:pt modelId="{CCC8D9B0-2E56-47F7-B8FD-7EB55C29B9E9}" type="parTrans" cxnId="{990D2259-D738-498E-B599-5026AC9E4E43}">
      <dgm:prSet/>
      <dgm:spPr/>
      <dgm:t>
        <a:bodyPr/>
        <a:lstStyle/>
        <a:p>
          <a:endParaRPr lang="ru-RU"/>
        </a:p>
      </dgm:t>
    </dgm:pt>
    <dgm:pt modelId="{7D49ABAE-9575-42C7-A921-B3251D27BE98}" type="sibTrans" cxnId="{990D2259-D738-498E-B599-5026AC9E4E43}">
      <dgm:prSet/>
      <dgm:spPr/>
      <dgm:t>
        <a:bodyPr/>
        <a:lstStyle/>
        <a:p>
          <a:endParaRPr lang="ru-RU"/>
        </a:p>
      </dgm:t>
    </dgm:pt>
    <dgm:pt modelId="{ED067AAF-B296-4AA3-A540-2BF7888DC916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Bahnschrift Condensed" panose="020B0502040204020203" pitchFamily="34" charset="0"/>
            </a:rPr>
            <a:t>Повышение статуса школы в местном сообществе  </a:t>
          </a:r>
        </a:p>
      </dgm:t>
    </dgm:pt>
    <dgm:pt modelId="{7519E640-0B46-40D5-B540-54A50F7E7CF1}" type="parTrans" cxnId="{B97E3103-025E-4A6B-B576-CBEECECE84FC}">
      <dgm:prSet/>
      <dgm:spPr/>
      <dgm:t>
        <a:bodyPr/>
        <a:lstStyle/>
        <a:p>
          <a:endParaRPr lang="ru-RU"/>
        </a:p>
      </dgm:t>
    </dgm:pt>
    <dgm:pt modelId="{7DD3290C-FE9E-43CD-A15E-268CDBCCD23A}" type="sibTrans" cxnId="{B97E3103-025E-4A6B-B576-CBEECECE84FC}">
      <dgm:prSet/>
      <dgm:spPr/>
      <dgm:t>
        <a:bodyPr/>
        <a:lstStyle/>
        <a:p>
          <a:endParaRPr lang="ru-RU"/>
        </a:p>
      </dgm:t>
    </dgm:pt>
    <dgm:pt modelId="{FD1C0F0C-D775-4E83-AC94-48777AF7633E}">
      <dgm:prSet phldrT="[Текст]" custT="1"/>
      <dgm:spPr>
        <a:ln>
          <a:solidFill>
            <a:srgbClr val="039648"/>
          </a:solidFill>
        </a:ln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tx1"/>
              </a:solidFill>
              <a:latin typeface="Century Schoolbook" panose="02040604050505020304" pitchFamily="18" charset="0"/>
            </a:rPr>
            <a:t>Продвижение позитивного имиджа школы </a:t>
          </a:r>
          <a:endParaRPr lang="ru-RU" sz="2000" dirty="0">
            <a:latin typeface="Century Schoolbook" panose="02040604050505020304" pitchFamily="18" charset="0"/>
          </a:endParaRPr>
        </a:p>
      </dgm:t>
    </dgm:pt>
    <dgm:pt modelId="{C8736283-A174-4C7D-BAC4-493C725D0174}" type="parTrans" cxnId="{DCD4957E-DF1E-4DA4-B9CC-CF4E6FF6FB74}">
      <dgm:prSet/>
      <dgm:spPr/>
      <dgm:t>
        <a:bodyPr/>
        <a:lstStyle/>
        <a:p>
          <a:endParaRPr lang="ru-RU"/>
        </a:p>
      </dgm:t>
    </dgm:pt>
    <dgm:pt modelId="{E11B582B-AA05-438B-AE08-DFE0E6DCA5B0}" type="sibTrans" cxnId="{DCD4957E-DF1E-4DA4-B9CC-CF4E6FF6FB74}">
      <dgm:prSet/>
      <dgm:spPr/>
      <dgm:t>
        <a:bodyPr/>
        <a:lstStyle/>
        <a:p>
          <a:endParaRPr lang="ru-RU"/>
        </a:p>
      </dgm:t>
    </dgm:pt>
    <dgm:pt modelId="{D3564D36-A06B-42C5-A762-BA4865C16D4B}" type="pres">
      <dgm:prSet presAssocID="{DFDB61CE-F637-4E81-8963-514E23BB7D5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A663688-DB4C-44ED-BE26-6754C82A494A}" type="pres">
      <dgm:prSet presAssocID="{DFDB61CE-F637-4E81-8963-514E23BB7D5D}" presName="children" presStyleCnt="0"/>
      <dgm:spPr/>
    </dgm:pt>
    <dgm:pt modelId="{E478D1CF-39C7-47C5-AF52-17A2D0015910}" type="pres">
      <dgm:prSet presAssocID="{DFDB61CE-F637-4E81-8963-514E23BB7D5D}" presName="child1group" presStyleCnt="0"/>
      <dgm:spPr/>
    </dgm:pt>
    <dgm:pt modelId="{32B148AC-2331-438C-9130-619193334AC5}" type="pres">
      <dgm:prSet presAssocID="{DFDB61CE-F637-4E81-8963-514E23BB7D5D}" presName="child1" presStyleLbl="bgAcc1" presStyleIdx="0" presStyleCnt="4" custScaleX="122672" custLinFactNeighborX="5668" custLinFactNeighborY="-13672"/>
      <dgm:spPr/>
    </dgm:pt>
    <dgm:pt modelId="{9ABC0822-4671-4B09-94D9-4E47B0FA070D}" type="pres">
      <dgm:prSet presAssocID="{DFDB61CE-F637-4E81-8963-514E23BB7D5D}" presName="child1Text" presStyleLbl="bgAcc1" presStyleIdx="0" presStyleCnt="4">
        <dgm:presLayoutVars>
          <dgm:bulletEnabled val="1"/>
        </dgm:presLayoutVars>
      </dgm:prSet>
      <dgm:spPr/>
    </dgm:pt>
    <dgm:pt modelId="{7A13EF2B-CDD5-45E5-A7C7-A3DAE8F7509A}" type="pres">
      <dgm:prSet presAssocID="{DFDB61CE-F637-4E81-8963-514E23BB7D5D}" presName="child2group" presStyleCnt="0"/>
      <dgm:spPr/>
    </dgm:pt>
    <dgm:pt modelId="{A9E0D207-55AD-4AC7-A120-9256E00D1036}" type="pres">
      <dgm:prSet presAssocID="{DFDB61CE-F637-4E81-8963-514E23BB7D5D}" presName="child2" presStyleLbl="bgAcc1" presStyleIdx="1" presStyleCnt="4" custScaleX="110121" custLinFactNeighborX="-6883" custLinFactNeighborY="-13672"/>
      <dgm:spPr/>
    </dgm:pt>
    <dgm:pt modelId="{2A293618-4EB6-4D6A-A8DD-72794294DA77}" type="pres">
      <dgm:prSet presAssocID="{DFDB61CE-F637-4E81-8963-514E23BB7D5D}" presName="child2Text" presStyleLbl="bgAcc1" presStyleIdx="1" presStyleCnt="4">
        <dgm:presLayoutVars>
          <dgm:bulletEnabled val="1"/>
        </dgm:presLayoutVars>
      </dgm:prSet>
      <dgm:spPr/>
    </dgm:pt>
    <dgm:pt modelId="{D187AFED-EB14-4B0C-98ED-C152BB70F61A}" type="pres">
      <dgm:prSet presAssocID="{DFDB61CE-F637-4E81-8963-514E23BB7D5D}" presName="child3group" presStyleCnt="0"/>
      <dgm:spPr/>
    </dgm:pt>
    <dgm:pt modelId="{F0A4C595-734D-4DBE-8811-AAFF2C5BCC14}" type="pres">
      <dgm:prSet presAssocID="{DFDB61CE-F637-4E81-8963-514E23BB7D5D}" presName="child3" presStyleLbl="bgAcc1" presStyleIdx="2" presStyleCnt="4" custLinFactNeighborX="-3367" custLinFactNeighborY="8974"/>
      <dgm:spPr/>
    </dgm:pt>
    <dgm:pt modelId="{E9D24BBC-97DC-45B0-908F-635535933472}" type="pres">
      <dgm:prSet presAssocID="{DFDB61CE-F637-4E81-8963-514E23BB7D5D}" presName="child3Text" presStyleLbl="bgAcc1" presStyleIdx="2" presStyleCnt="4">
        <dgm:presLayoutVars>
          <dgm:bulletEnabled val="1"/>
        </dgm:presLayoutVars>
      </dgm:prSet>
      <dgm:spPr/>
    </dgm:pt>
    <dgm:pt modelId="{86C06076-91F7-4A2B-A22E-47209CC9F71E}" type="pres">
      <dgm:prSet presAssocID="{DFDB61CE-F637-4E81-8963-514E23BB7D5D}" presName="child4group" presStyleCnt="0"/>
      <dgm:spPr/>
    </dgm:pt>
    <dgm:pt modelId="{E66CBDDC-0D21-4944-94D8-F319EF3295A2}" type="pres">
      <dgm:prSet presAssocID="{DFDB61CE-F637-4E81-8963-514E23BB7D5D}" presName="child4" presStyleLbl="bgAcc1" presStyleIdx="3" presStyleCnt="4" custScaleX="111011"/>
      <dgm:spPr/>
    </dgm:pt>
    <dgm:pt modelId="{ABE6F88C-115E-4044-8E04-D53809186B99}" type="pres">
      <dgm:prSet presAssocID="{DFDB61CE-F637-4E81-8963-514E23BB7D5D}" presName="child4Text" presStyleLbl="bgAcc1" presStyleIdx="3" presStyleCnt="4">
        <dgm:presLayoutVars>
          <dgm:bulletEnabled val="1"/>
        </dgm:presLayoutVars>
      </dgm:prSet>
      <dgm:spPr/>
    </dgm:pt>
    <dgm:pt modelId="{289F870A-9FE2-481D-917E-ED136F7AD17D}" type="pres">
      <dgm:prSet presAssocID="{DFDB61CE-F637-4E81-8963-514E23BB7D5D}" presName="childPlaceholder" presStyleCnt="0"/>
      <dgm:spPr/>
    </dgm:pt>
    <dgm:pt modelId="{CF0133C6-9C3E-43E9-80D0-72FADC045A24}" type="pres">
      <dgm:prSet presAssocID="{DFDB61CE-F637-4E81-8963-514E23BB7D5D}" presName="circle" presStyleCnt="0"/>
      <dgm:spPr/>
    </dgm:pt>
    <dgm:pt modelId="{6F2E0969-FBCE-4070-8E8C-275323E999CF}" type="pres">
      <dgm:prSet presAssocID="{DFDB61CE-F637-4E81-8963-514E23BB7D5D}" presName="quadrant1" presStyleLbl="node1" presStyleIdx="0" presStyleCnt="4" custLinFactNeighborX="3201" custLinFactNeighborY="-1275">
        <dgm:presLayoutVars>
          <dgm:chMax val="1"/>
          <dgm:bulletEnabled val="1"/>
        </dgm:presLayoutVars>
      </dgm:prSet>
      <dgm:spPr/>
    </dgm:pt>
    <dgm:pt modelId="{08B6C031-21FB-4F09-98D9-07CC4579FC8C}" type="pres">
      <dgm:prSet presAssocID="{DFDB61CE-F637-4E81-8963-514E23BB7D5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7C67985-6111-447A-BBAA-5D454F4A3826}" type="pres">
      <dgm:prSet presAssocID="{DFDB61CE-F637-4E81-8963-514E23BB7D5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607E42E-D3B7-4B67-B0E4-EA3FB1990707}" type="pres">
      <dgm:prSet presAssocID="{DFDB61CE-F637-4E81-8963-514E23BB7D5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69741E0-AE83-4273-A2E9-A020182F957C}" type="pres">
      <dgm:prSet presAssocID="{DFDB61CE-F637-4E81-8963-514E23BB7D5D}" presName="quadrantPlaceholder" presStyleCnt="0"/>
      <dgm:spPr/>
    </dgm:pt>
    <dgm:pt modelId="{42D28BFF-BA13-4DF3-BCE9-F65439C07888}" type="pres">
      <dgm:prSet presAssocID="{DFDB61CE-F637-4E81-8963-514E23BB7D5D}" presName="center1" presStyleLbl="fgShp" presStyleIdx="0" presStyleCnt="2"/>
      <dgm:spPr/>
    </dgm:pt>
    <dgm:pt modelId="{BA95DB78-5AAF-4415-8465-92033F9C1DAA}" type="pres">
      <dgm:prSet presAssocID="{DFDB61CE-F637-4E81-8963-514E23BB7D5D}" presName="center2" presStyleLbl="fgShp" presStyleIdx="1" presStyleCnt="2"/>
      <dgm:spPr/>
    </dgm:pt>
  </dgm:ptLst>
  <dgm:cxnLst>
    <dgm:cxn modelId="{B97E3103-025E-4A6B-B576-CBEECECE84FC}" srcId="{DFDB61CE-F637-4E81-8963-514E23BB7D5D}" destId="{ED067AAF-B296-4AA3-A540-2BF7888DC916}" srcOrd="3" destOrd="0" parTransId="{7519E640-0B46-40D5-B540-54A50F7E7CF1}" sibTransId="{7DD3290C-FE9E-43CD-A15E-268CDBCCD23A}"/>
    <dgm:cxn modelId="{64313E08-7B03-4C43-8014-53F813A8DDEA}" type="presOf" srcId="{3B19B766-D462-42DD-91E6-9DA039C7E073}" destId="{32B148AC-2331-438C-9130-619193334AC5}" srcOrd="0" destOrd="0" presId="urn:microsoft.com/office/officeart/2005/8/layout/cycle4"/>
    <dgm:cxn modelId="{23544C29-ED82-47B6-BF1C-2A1B6F9DDF1F}" type="presOf" srcId="{866660BF-4AD5-493F-ACE2-E3FD57C718C5}" destId="{17C67985-6111-447A-BBAA-5D454F4A3826}" srcOrd="0" destOrd="0" presId="urn:microsoft.com/office/officeart/2005/8/layout/cycle4"/>
    <dgm:cxn modelId="{C491D32D-FF4F-487F-9CF6-47C0D8A9074A}" srcId="{DFDB61CE-F637-4E81-8963-514E23BB7D5D}" destId="{866660BF-4AD5-493F-ACE2-E3FD57C718C5}" srcOrd="2" destOrd="0" parTransId="{D3733A95-80AB-46B4-BCF6-EEDD46A6871B}" sibTransId="{3A0AC92C-607D-4191-96EB-BFAB0A8BDBAE}"/>
    <dgm:cxn modelId="{8316DE47-ED30-4303-B9C8-FB6796A090E7}" type="presOf" srcId="{ED067AAF-B296-4AA3-A540-2BF7888DC916}" destId="{9607E42E-D3B7-4B67-B0E4-EA3FB1990707}" srcOrd="0" destOrd="0" presId="urn:microsoft.com/office/officeart/2005/8/layout/cycle4"/>
    <dgm:cxn modelId="{55012569-7E24-4956-B3DF-44C4804B9CAB}" srcId="{DFDB61CE-F637-4E81-8963-514E23BB7D5D}" destId="{48BBB665-CE55-4C28-9F6F-4FC3D6F667C2}" srcOrd="1" destOrd="0" parTransId="{A020ADCE-2B50-4835-8941-7946471D5843}" sibTransId="{DF794ACE-E99A-4930-8F22-EE7948B465A7}"/>
    <dgm:cxn modelId="{C831D949-7B70-4036-ADCF-F1A7C4E8CE48}" type="presOf" srcId="{EAFEC88A-D6F4-43DE-B438-92657C7C527F}" destId="{6F2E0969-FBCE-4070-8E8C-275323E999CF}" srcOrd="0" destOrd="0" presId="urn:microsoft.com/office/officeart/2005/8/layout/cycle4"/>
    <dgm:cxn modelId="{B9C18950-B386-4864-96FF-7E9163B3AE79}" srcId="{48BBB665-CE55-4C28-9F6F-4FC3D6F667C2}" destId="{05000162-74B5-4E9E-8075-D528C195F220}" srcOrd="0" destOrd="0" parTransId="{87BA8848-538D-46B1-83A7-23946D0DB1D5}" sibTransId="{22E40EB7-238B-44E8-96C6-F4A072C8824F}"/>
    <dgm:cxn modelId="{C5AF3F75-D062-4DC0-9506-C30AD9D3AA31}" type="presOf" srcId="{3B19B766-D462-42DD-91E6-9DA039C7E073}" destId="{9ABC0822-4671-4B09-94D9-4E47B0FA070D}" srcOrd="1" destOrd="0" presId="urn:microsoft.com/office/officeart/2005/8/layout/cycle4"/>
    <dgm:cxn modelId="{990D2259-D738-498E-B599-5026AC9E4E43}" srcId="{866660BF-4AD5-493F-ACE2-E3FD57C718C5}" destId="{70C12605-771F-4A8F-A3B1-0F26ED4B0B43}" srcOrd="0" destOrd="0" parTransId="{CCC8D9B0-2E56-47F7-B8FD-7EB55C29B9E9}" sibTransId="{7D49ABAE-9575-42C7-A921-B3251D27BE98}"/>
    <dgm:cxn modelId="{DCD4957E-DF1E-4DA4-B9CC-CF4E6FF6FB74}" srcId="{ED067AAF-B296-4AA3-A540-2BF7888DC916}" destId="{FD1C0F0C-D775-4E83-AC94-48777AF7633E}" srcOrd="0" destOrd="0" parTransId="{C8736283-A174-4C7D-BAC4-493C725D0174}" sibTransId="{E11B582B-AA05-438B-AE08-DFE0E6DCA5B0}"/>
    <dgm:cxn modelId="{A69EB081-56E9-459A-B798-29DC26A311B7}" type="presOf" srcId="{FD1C0F0C-D775-4E83-AC94-48777AF7633E}" destId="{E66CBDDC-0D21-4944-94D8-F319EF3295A2}" srcOrd="0" destOrd="0" presId="urn:microsoft.com/office/officeart/2005/8/layout/cycle4"/>
    <dgm:cxn modelId="{D2BC6C8C-4FA9-4B32-86D3-1AE2FF04A788}" type="presOf" srcId="{70C12605-771F-4A8F-A3B1-0F26ED4B0B43}" destId="{E9D24BBC-97DC-45B0-908F-635535933472}" srcOrd="1" destOrd="0" presId="urn:microsoft.com/office/officeart/2005/8/layout/cycle4"/>
    <dgm:cxn modelId="{5278FD9C-01CF-463E-BD6D-01899E412046}" type="presOf" srcId="{05000162-74B5-4E9E-8075-D528C195F220}" destId="{2A293618-4EB6-4D6A-A8DD-72794294DA77}" srcOrd="1" destOrd="0" presId="urn:microsoft.com/office/officeart/2005/8/layout/cycle4"/>
    <dgm:cxn modelId="{DFA117BD-80C5-49A6-B141-47E3AD672F38}" type="presOf" srcId="{FD1C0F0C-D775-4E83-AC94-48777AF7633E}" destId="{ABE6F88C-115E-4044-8E04-D53809186B99}" srcOrd="1" destOrd="0" presId="urn:microsoft.com/office/officeart/2005/8/layout/cycle4"/>
    <dgm:cxn modelId="{0760D4BE-25FA-4BF7-B4EB-221795BB3D8B}" type="presOf" srcId="{48BBB665-CE55-4C28-9F6F-4FC3D6F667C2}" destId="{08B6C031-21FB-4F09-98D9-07CC4579FC8C}" srcOrd="0" destOrd="0" presId="urn:microsoft.com/office/officeart/2005/8/layout/cycle4"/>
    <dgm:cxn modelId="{5B948ED0-0296-4731-A87A-C33460DB9C78}" type="presOf" srcId="{DFDB61CE-F637-4E81-8963-514E23BB7D5D}" destId="{D3564D36-A06B-42C5-A762-BA4865C16D4B}" srcOrd="0" destOrd="0" presId="urn:microsoft.com/office/officeart/2005/8/layout/cycle4"/>
    <dgm:cxn modelId="{3A642BDB-288F-4080-BC1A-DFD5605F3323}" type="presOf" srcId="{05000162-74B5-4E9E-8075-D528C195F220}" destId="{A9E0D207-55AD-4AC7-A120-9256E00D1036}" srcOrd="0" destOrd="0" presId="urn:microsoft.com/office/officeart/2005/8/layout/cycle4"/>
    <dgm:cxn modelId="{1311EBE0-A129-41C0-A3C1-81121ADCCA22}" srcId="{EAFEC88A-D6F4-43DE-B438-92657C7C527F}" destId="{3B19B766-D462-42DD-91E6-9DA039C7E073}" srcOrd="0" destOrd="0" parTransId="{A018982C-EEC9-48D3-A7D6-0BFF477AB53E}" sibTransId="{287F0D05-776C-49EF-B0DD-FF59690B49D4}"/>
    <dgm:cxn modelId="{25ACD0ED-7AC4-49C6-9BA7-48CEF8ED32D6}" type="presOf" srcId="{70C12605-771F-4A8F-A3B1-0F26ED4B0B43}" destId="{F0A4C595-734D-4DBE-8811-AAFF2C5BCC14}" srcOrd="0" destOrd="0" presId="urn:microsoft.com/office/officeart/2005/8/layout/cycle4"/>
    <dgm:cxn modelId="{62BD86FC-EE12-43AE-AE6F-C52637F3F980}" srcId="{DFDB61CE-F637-4E81-8963-514E23BB7D5D}" destId="{EAFEC88A-D6F4-43DE-B438-92657C7C527F}" srcOrd="0" destOrd="0" parTransId="{0F0D8C4A-DB31-4208-A1A6-AC01E9246BA8}" sibTransId="{A3BCDEDB-594C-4ED3-90AE-DBB9AF3C123A}"/>
    <dgm:cxn modelId="{838C01E6-9A53-45FD-AE1C-C2634B87317F}" type="presParOf" srcId="{D3564D36-A06B-42C5-A762-BA4865C16D4B}" destId="{4A663688-DB4C-44ED-BE26-6754C82A494A}" srcOrd="0" destOrd="0" presId="urn:microsoft.com/office/officeart/2005/8/layout/cycle4"/>
    <dgm:cxn modelId="{4A8BE3F7-2258-400F-95A8-83B9EB8E06DD}" type="presParOf" srcId="{4A663688-DB4C-44ED-BE26-6754C82A494A}" destId="{E478D1CF-39C7-47C5-AF52-17A2D0015910}" srcOrd="0" destOrd="0" presId="urn:microsoft.com/office/officeart/2005/8/layout/cycle4"/>
    <dgm:cxn modelId="{71E7BD72-2F02-406F-B4BC-A98106E95162}" type="presParOf" srcId="{E478D1CF-39C7-47C5-AF52-17A2D0015910}" destId="{32B148AC-2331-438C-9130-619193334AC5}" srcOrd="0" destOrd="0" presId="urn:microsoft.com/office/officeart/2005/8/layout/cycle4"/>
    <dgm:cxn modelId="{0E5036D2-7912-4FC3-9FB9-2E0DC0F972F6}" type="presParOf" srcId="{E478D1CF-39C7-47C5-AF52-17A2D0015910}" destId="{9ABC0822-4671-4B09-94D9-4E47B0FA070D}" srcOrd="1" destOrd="0" presId="urn:microsoft.com/office/officeart/2005/8/layout/cycle4"/>
    <dgm:cxn modelId="{9D934CEE-8E65-49F8-8EFB-86DC3F2AE4C3}" type="presParOf" srcId="{4A663688-DB4C-44ED-BE26-6754C82A494A}" destId="{7A13EF2B-CDD5-45E5-A7C7-A3DAE8F7509A}" srcOrd="1" destOrd="0" presId="urn:microsoft.com/office/officeart/2005/8/layout/cycle4"/>
    <dgm:cxn modelId="{E59E4A32-4145-49B2-80AB-470B0E8D2EE8}" type="presParOf" srcId="{7A13EF2B-CDD5-45E5-A7C7-A3DAE8F7509A}" destId="{A9E0D207-55AD-4AC7-A120-9256E00D1036}" srcOrd="0" destOrd="0" presId="urn:microsoft.com/office/officeart/2005/8/layout/cycle4"/>
    <dgm:cxn modelId="{0622FAB2-0753-49A0-9A73-ECB67C4C3AB2}" type="presParOf" srcId="{7A13EF2B-CDD5-45E5-A7C7-A3DAE8F7509A}" destId="{2A293618-4EB6-4D6A-A8DD-72794294DA77}" srcOrd="1" destOrd="0" presId="urn:microsoft.com/office/officeart/2005/8/layout/cycle4"/>
    <dgm:cxn modelId="{ED78BDC9-E46A-4139-AE08-BBC13AAD5FBB}" type="presParOf" srcId="{4A663688-DB4C-44ED-BE26-6754C82A494A}" destId="{D187AFED-EB14-4B0C-98ED-C152BB70F61A}" srcOrd="2" destOrd="0" presId="urn:microsoft.com/office/officeart/2005/8/layout/cycle4"/>
    <dgm:cxn modelId="{85D235AF-1DFC-4E02-B5F7-B7809814654B}" type="presParOf" srcId="{D187AFED-EB14-4B0C-98ED-C152BB70F61A}" destId="{F0A4C595-734D-4DBE-8811-AAFF2C5BCC14}" srcOrd="0" destOrd="0" presId="urn:microsoft.com/office/officeart/2005/8/layout/cycle4"/>
    <dgm:cxn modelId="{37178CDD-BA63-4D7F-9291-2DD5972643E2}" type="presParOf" srcId="{D187AFED-EB14-4B0C-98ED-C152BB70F61A}" destId="{E9D24BBC-97DC-45B0-908F-635535933472}" srcOrd="1" destOrd="0" presId="urn:microsoft.com/office/officeart/2005/8/layout/cycle4"/>
    <dgm:cxn modelId="{D103F4A9-B307-40F5-8E2F-336705FAA7E9}" type="presParOf" srcId="{4A663688-DB4C-44ED-BE26-6754C82A494A}" destId="{86C06076-91F7-4A2B-A22E-47209CC9F71E}" srcOrd="3" destOrd="0" presId="urn:microsoft.com/office/officeart/2005/8/layout/cycle4"/>
    <dgm:cxn modelId="{2559223F-E2EC-450B-B7BA-59AFC225FFA4}" type="presParOf" srcId="{86C06076-91F7-4A2B-A22E-47209CC9F71E}" destId="{E66CBDDC-0D21-4944-94D8-F319EF3295A2}" srcOrd="0" destOrd="0" presId="urn:microsoft.com/office/officeart/2005/8/layout/cycle4"/>
    <dgm:cxn modelId="{481CDE69-37EC-46EE-8566-0EB356047FED}" type="presParOf" srcId="{86C06076-91F7-4A2B-A22E-47209CC9F71E}" destId="{ABE6F88C-115E-4044-8E04-D53809186B99}" srcOrd="1" destOrd="0" presId="urn:microsoft.com/office/officeart/2005/8/layout/cycle4"/>
    <dgm:cxn modelId="{6F8A294D-F4C1-4C86-A24B-D56A91C3919E}" type="presParOf" srcId="{4A663688-DB4C-44ED-BE26-6754C82A494A}" destId="{289F870A-9FE2-481D-917E-ED136F7AD17D}" srcOrd="4" destOrd="0" presId="urn:microsoft.com/office/officeart/2005/8/layout/cycle4"/>
    <dgm:cxn modelId="{76B5EDB3-A208-4C8A-8F6A-C1880493FE61}" type="presParOf" srcId="{D3564D36-A06B-42C5-A762-BA4865C16D4B}" destId="{CF0133C6-9C3E-43E9-80D0-72FADC045A24}" srcOrd="1" destOrd="0" presId="urn:microsoft.com/office/officeart/2005/8/layout/cycle4"/>
    <dgm:cxn modelId="{3E99DD5B-0F97-46CC-BB6E-68151E3FB02E}" type="presParOf" srcId="{CF0133C6-9C3E-43E9-80D0-72FADC045A24}" destId="{6F2E0969-FBCE-4070-8E8C-275323E999CF}" srcOrd="0" destOrd="0" presId="urn:microsoft.com/office/officeart/2005/8/layout/cycle4"/>
    <dgm:cxn modelId="{B872313C-84FF-4EAE-8F26-3A9A383D5BE8}" type="presParOf" srcId="{CF0133C6-9C3E-43E9-80D0-72FADC045A24}" destId="{08B6C031-21FB-4F09-98D9-07CC4579FC8C}" srcOrd="1" destOrd="0" presId="urn:microsoft.com/office/officeart/2005/8/layout/cycle4"/>
    <dgm:cxn modelId="{17C3898B-2682-4BAD-BFD1-B718F1145A95}" type="presParOf" srcId="{CF0133C6-9C3E-43E9-80D0-72FADC045A24}" destId="{17C67985-6111-447A-BBAA-5D454F4A3826}" srcOrd="2" destOrd="0" presId="urn:microsoft.com/office/officeart/2005/8/layout/cycle4"/>
    <dgm:cxn modelId="{3CA9FBCD-D5B8-438C-8B68-9F3C9E7924F0}" type="presParOf" srcId="{CF0133C6-9C3E-43E9-80D0-72FADC045A24}" destId="{9607E42E-D3B7-4B67-B0E4-EA3FB1990707}" srcOrd="3" destOrd="0" presId="urn:microsoft.com/office/officeart/2005/8/layout/cycle4"/>
    <dgm:cxn modelId="{D14B9D12-730B-4425-BBFD-48995FC0FE07}" type="presParOf" srcId="{CF0133C6-9C3E-43E9-80D0-72FADC045A24}" destId="{469741E0-AE83-4273-A2E9-A020182F957C}" srcOrd="4" destOrd="0" presId="urn:microsoft.com/office/officeart/2005/8/layout/cycle4"/>
    <dgm:cxn modelId="{703FF75C-5191-476C-AC0E-EBE97BFEB7A4}" type="presParOf" srcId="{D3564D36-A06B-42C5-A762-BA4865C16D4B}" destId="{42D28BFF-BA13-4DF3-BCE9-F65439C07888}" srcOrd="2" destOrd="0" presId="urn:microsoft.com/office/officeart/2005/8/layout/cycle4"/>
    <dgm:cxn modelId="{8E47B7CD-D2DA-4928-B105-703D213265BA}" type="presParOf" srcId="{D3564D36-A06B-42C5-A762-BA4865C16D4B}" destId="{BA95DB78-5AAF-4415-8465-92033F9C1DAA}" srcOrd="3" destOrd="0" presId="urn:microsoft.com/office/officeart/2005/8/layout/cycle4"/>
  </dgm:cxnLst>
  <dgm:bg/>
  <dgm:whole>
    <a:ln>
      <a:solidFill>
        <a:srgbClr val="039648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669060-A72E-418B-8E35-063D8886C15F}" type="doc">
      <dgm:prSet loTypeId="urn:microsoft.com/office/officeart/2005/8/layout/matrix3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BD4301-EB2F-484A-BCF7-095D6086ED2A}">
      <dgm:prSet phldrT="[Текст]"/>
      <dgm:spPr/>
      <dgm:t>
        <a:bodyPr/>
        <a:lstStyle/>
        <a:p>
          <a:r>
            <a:rPr lang="ru-RU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Участие населения в инициировании, реализации и контроле обеспечивает выдвижение приоритетных для финансирования проектов</a:t>
          </a:r>
          <a:endParaRPr lang="ru-RU" dirty="0">
            <a:latin typeface="Century Schoolbook" panose="02040604050505020304" pitchFamily="18" charset="0"/>
          </a:endParaRPr>
        </a:p>
      </dgm:t>
    </dgm:pt>
    <dgm:pt modelId="{F75B72D0-142E-4171-9E37-A1446CABFE8F}" type="parTrans" cxnId="{5CC87607-FA79-4959-ACA4-D9F4B37D470D}">
      <dgm:prSet/>
      <dgm:spPr/>
      <dgm:t>
        <a:bodyPr/>
        <a:lstStyle/>
        <a:p>
          <a:endParaRPr lang="ru-RU"/>
        </a:p>
      </dgm:t>
    </dgm:pt>
    <dgm:pt modelId="{C5BC14E1-5799-4FB1-AE13-3418D29B2883}" type="sibTrans" cxnId="{5CC87607-FA79-4959-ACA4-D9F4B37D470D}">
      <dgm:prSet/>
      <dgm:spPr/>
      <dgm:t>
        <a:bodyPr/>
        <a:lstStyle/>
        <a:p>
          <a:endParaRPr lang="ru-RU"/>
        </a:p>
      </dgm:t>
    </dgm:pt>
    <dgm:pt modelId="{F24D129B-8789-49E9-B0B7-D09354715890}">
      <dgm:prSet phldrT="[Текст]" custT="1"/>
      <dgm:spPr/>
      <dgm:t>
        <a:bodyPr/>
        <a:lstStyle/>
        <a:p>
          <a:r>
            <a:rPr lang="ru-RU" sz="2400" dirty="0">
              <a:solidFill>
                <a:srgbClr val="000000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решение наиболее острых и первоочередных проблем, повысит эффективность расходования бюджетных средств и качество решения вопросов со-управления</a:t>
          </a:r>
          <a:endParaRPr lang="ru-RU" sz="2400" dirty="0">
            <a:latin typeface="Century Schoolbook" panose="02040604050505020304" pitchFamily="18" charset="0"/>
          </a:endParaRPr>
        </a:p>
      </dgm:t>
    </dgm:pt>
    <dgm:pt modelId="{597D2616-937C-4D40-AA6E-50E1B583C68B}" type="parTrans" cxnId="{B3B87602-5484-4259-897A-68F18135A715}">
      <dgm:prSet/>
      <dgm:spPr/>
      <dgm:t>
        <a:bodyPr/>
        <a:lstStyle/>
        <a:p>
          <a:endParaRPr lang="ru-RU"/>
        </a:p>
      </dgm:t>
    </dgm:pt>
    <dgm:pt modelId="{CDBDAE4B-C7DD-423A-937D-AB45EBE60369}" type="sibTrans" cxnId="{B3B87602-5484-4259-897A-68F18135A715}">
      <dgm:prSet/>
      <dgm:spPr/>
      <dgm:t>
        <a:bodyPr/>
        <a:lstStyle/>
        <a:p>
          <a:endParaRPr lang="ru-RU"/>
        </a:p>
      </dgm:t>
    </dgm:pt>
    <dgm:pt modelId="{D89FDAC9-83BF-4324-B23D-9CA651E57887}">
      <dgm:prSet phldrT="[Текст]" custT="1"/>
      <dgm:spPr/>
      <dgm:t>
        <a:bodyPr/>
        <a:lstStyle/>
        <a:p>
          <a:r>
            <a:rPr lang="ru-RU" sz="20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прозрачность бюджетных решений, экономию бюджетных средств, пристальный контроль за подрядчиками, бережную экс­плуатацию созданных объектов</a:t>
          </a:r>
          <a:endParaRPr lang="ru-RU" sz="2000" dirty="0">
            <a:latin typeface="Century Schoolbook" panose="02040604050505020304" pitchFamily="18" charset="0"/>
          </a:endParaRPr>
        </a:p>
      </dgm:t>
    </dgm:pt>
    <dgm:pt modelId="{1EE451A5-FB4E-4178-901D-4FB00BD03489}" type="parTrans" cxnId="{EDBC1698-8E24-4012-BDC6-BB0F4DEF35A4}">
      <dgm:prSet/>
      <dgm:spPr/>
      <dgm:t>
        <a:bodyPr/>
        <a:lstStyle/>
        <a:p>
          <a:endParaRPr lang="ru-RU"/>
        </a:p>
      </dgm:t>
    </dgm:pt>
    <dgm:pt modelId="{01ED48BD-F34F-4331-BDA1-BD74E7C9EC44}" type="sibTrans" cxnId="{EDBC1698-8E24-4012-BDC6-BB0F4DEF35A4}">
      <dgm:prSet/>
      <dgm:spPr/>
      <dgm:t>
        <a:bodyPr/>
        <a:lstStyle/>
        <a:p>
          <a:endParaRPr lang="ru-RU"/>
        </a:p>
      </dgm:t>
    </dgm:pt>
    <dgm:pt modelId="{BCF2A661-8178-4853-9B93-1A7E61A3F2DD}">
      <dgm:prSet phldrT="[Текст]" custT="1"/>
      <dgm:spPr/>
      <dgm:t>
        <a:bodyPr/>
        <a:lstStyle/>
        <a:p>
          <a:r>
            <a:rPr lang="ru-RU" sz="2400" dirty="0">
              <a:solidFill>
                <a:srgbClr val="000000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оптимизирует взаимодействие органов администрации организации с другими участниками отношений</a:t>
          </a:r>
          <a:endParaRPr lang="ru-RU" sz="2400" dirty="0">
            <a:latin typeface="Century Schoolbook" panose="02040604050505020304" pitchFamily="18" charset="0"/>
          </a:endParaRPr>
        </a:p>
      </dgm:t>
    </dgm:pt>
    <dgm:pt modelId="{E8950189-60A1-4D34-8833-306D187FC7F3}" type="parTrans" cxnId="{D7330731-FD59-4C5D-9944-D4CD9EEEE28F}">
      <dgm:prSet/>
      <dgm:spPr/>
      <dgm:t>
        <a:bodyPr/>
        <a:lstStyle/>
        <a:p>
          <a:endParaRPr lang="ru-RU"/>
        </a:p>
      </dgm:t>
    </dgm:pt>
    <dgm:pt modelId="{2E22875F-9655-422E-BEB4-F88C291068F7}" type="sibTrans" cxnId="{D7330731-FD59-4C5D-9944-D4CD9EEEE28F}">
      <dgm:prSet/>
      <dgm:spPr/>
      <dgm:t>
        <a:bodyPr/>
        <a:lstStyle/>
        <a:p>
          <a:endParaRPr lang="ru-RU"/>
        </a:p>
      </dgm:t>
    </dgm:pt>
    <dgm:pt modelId="{3F75EA5B-03C3-4761-99F4-C6FA024A1FAA}" type="pres">
      <dgm:prSet presAssocID="{5B669060-A72E-418B-8E35-063D8886C15F}" presName="matrix" presStyleCnt="0">
        <dgm:presLayoutVars>
          <dgm:chMax val="1"/>
          <dgm:dir/>
          <dgm:resizeHandles val="exact"/>
        </dgm:presLayoutVars>
      </dgm:prSet>
      <dgm:spPr/>
    </dgm:pt>
    <dgm:pt modelId="{C4E7E803-DC25-4FF4-9A63-D2E235493704}" type="pres">
      <dgm:prSet presAssocID="{5B669060-A72E-418B-8E35-063D8886C15F}" presName="diamond" presStyleLbl="bgShp" presStyleIdx="0" presStyleCnt="1"/>
      <dgm:spPr>
        <a:solidFill>
          <a:srgbClr val="027438"/>
        </a:solidFill>
      </dgm:spPr>
    </dgm:pt>
    <dgm:pt modelId="{F8F16C0B-7EBD-4CF4-99A5-801747A9DE3B}" type="pres">
      <dgm:prSet presAssocID="{5B669060-A72E-418B-8E35-063D8886C15F}" presName="quad1" presStyleLbl="node1" presStyleIdx="0" presStyleCnt="4" custScaleX="283472" custLinFactX="-40923" custLinFactNeighborX="-100000" custLinFactNeighborY="-10500">
        <dgm:presLayoutVars>
          <dgm:chMax val="0"/>
          <dgm:chPref val="0"/>
          <dgm:bulletEnabled val="1"/>
        </dgm:presLayoutVars>
      </dgm:prSet>
      <dgm:spPr/>
    </dgm:pt>
    <dgm:pt modelId="{0474BD22-9C5E-4C58-B169-2A7B5AA1F6CB}" type="pres">
      <dgm:prSet presAssocID="{5B669060-A72E-418B-8E35-063D8886C15F}" presName="quad2" presStyleLbl="node1" presStyleIdx="1" presStyleCnt="4" custScaleX="325428" custLinFactX="16558" custLinFactNeighborX="100000" custLinFactNeighborY="-6421">
        <dgm:presLayoutVars>
          <dgm:chMax val="0"/>
          <dgm:chPref val="0"/>
          <dgm:bulletEnabled val="1"/>
        </dgm:presLayoutVars>
      </dgm:prSet>
      <dgm:spPr/>
    </dgm:pt>
    <dgm:pt modelId="{86842381-AE48-44E6-959C-0FD0DB96A9C2}" type="pres">
      <dgm:prSet presAssocID="{5B669060-A72E-418B-8E35-063D8886C15F}" presName="quad3" presStyleLbl="node1" presStyleIdx="2" presStyleCnt="4" custScaleX="305538" custLinFactX="-41975" custLinFactNeighborX="-100000" custLinFactNeighborY="-3967">
        <dgm:presLayoutVars>
          <dgm:chMax val="0"/>
          <dgm:chPref val="0"/>
          <dgm:bulletEnabled val="1"/>
        </dgm:presLayoutVars>
      </dgm:prSet>
      <dgm:spPr/>
    </dgm:pt>
    <dgm:pt modelId="{CF1B8CC4-1397-401F-8415-771CD5BE980E}" type="pres">
      <dgm:prSet presAssocID="{5B669060-A72E-418B-8E35-063D8886C15F}" presName="quad4" presStyleLbl="node1" presStyleIdx="3" presStyleCnt="4" custScaleX="281072" custLinFactX="26160" custLinFactNeighborX="100000" custLinFactNeighborY="113">
        <dgm:presLayoutVars>
          <dgm:chMax val="0"/>
          <dgm:chPref val="0"/>
          <dgm:bulletEnabled val="1"/>
        </dgm:presLayoutVars>
      </dgm:prSet>
      <dgm:spPr/>
    </dgm:pt>
  </dgm:ptLst>
  <dgm:cxnLst>
    <dgm:cxn modelId="{B3B87602-5484-4259-897A-68F18135A715}" srcId="{5B669060-A72E-418B-8E35-063D8886C15F}" destId="{F24D129B-8789-49E9-B0B7-D09354715890}" srcOrd="1" destOrd="0" parTransId="{597D2616-937C-4D40-AA6E-50E1B583C68B}" sibTransId="{CDBDAE4B-C7DD-423A-937D-AB45EBE60369}"/>
    <dgm:cxn modelId="{5CC87607-FA79-4959-ACA4-D9F4B37D470D}" srcId="{5B669060-A72E-418B-8E35-063D8886C15F}" destId="{39BD4301-EB2F-484A-BCF7-095D6086ED2A}" srcOrd="0" destOrd="0" parTransId="{F75B72D0-142E-4171-9E37-A1446CABFE8F}" sibTransId="{C5BC14E1-5799-4FB1-AE13-3418D29B2883}"/>
    <dgm:cxn modelId="{D7330731-FD59-4C5D-9944-D4CD9EEEE28F}" srcId="{5B669060-A72E-418B-8E35-063D8886C15F}" destId="{BCF2A661-8178-4853-9B93-1A7E61A3F2DD}" srcOrd="3" destOrd="0" parTransId="{E8950189-60A1-4D34-8833-306D187FC7F3}" sibTransId="{2E22875F-9655-422E-BEB4-F88C291068F7}"/>
    <dgm:cxn modelId="{39FE5A81-95EA-4DCE-8306-2F365D902775}" type="presOf" srcId="{D89FDAC9-83BF-4324-B23D-9CA651E57887}" destId="{86842381-AE48-44E6-959C-0FD0DB96A9C2}" srcOrd="0" destOrd="0" presId="urn:microsoft.com/office/officeart/2005/8/layout/matrix3"/>
    <dgm:cxn modelId="{EDBC1698-8E24-4012-BDC6-BB0F4DEF35A4}" srcId="{5B669060-A72E-418B-8E35-063D8886C15F}" destId="{D89FDAC9-83BF-4324-B23D-9CA651E57887}" srcOrd="2" destOrd="0" parTransId="{1EE451A5-FB4E-4178-901D-4FB00BD03489}" sibTransId="{01ED48BD-F34F-4331-BDA1-BD74E7C9EC44}"/>
    <dgm:cxn modelId="{D3B09AA8-812D-4ADA-BD99-9B54E5CDF550}" type="presOf" srcId="{F24D129B-8789-49E9-B0B7-D09354715890}" destId="{0474BD22-9C5E-4C58-B169-2A7B5AA1F6CB}" srcOrd="0" destOrd="0" presId="urn:microsoft.com/office/officeart/2005/8/layout/matrix3"/>
    <dgm:cxn modelId="{F0A3DCB1-41CC-4F4C-9169-2EBF86A32C78}" type="presOf" srcId="{39BD4301-EB2F-484A-BCF7-095D6086ED2A}" destId="{F8F16C0B-7EBD-4CF4-99A5-801747A9DE3B}" srcOrd="0" destOrd="0" presId="urn:microsoft.com/office/officeart/2005/8/layout/matrix3"/>
    <dgm:cxn modelId="{EA296EF8-7E70-4D6C-BFFF-473B0835FBA8}" type="presOf" srcId="{BCF2A661-8178-4853-9B93-1A7E61A3F2DD}" destId="{CF1B8CC4-1397-401F-8415-771CD5BE980E}" srcOrd="0" destOrd="0" presId="urn:microsoft.com/office/officeart/2005/8/layout/matrix3"/>
    <dgm:cxn modelId="{216337FE-C15E-446D-9419-6B5D1DD16108}" type="presOf" srcId="{5B669060-A72E-418B-8E35-063D8886C15F}" destId="{3F75EA5B-03C3-4761-99F4-C6FA024A1FAA}" srcOrd="0" destOrd="0" presId="urn:microsoft.com/office/officeart/2005/8/layout/matrix3"/>
    <dgm:cxn modelId="{80670A3C-8BA2-446B-9405-5406CD9731C0}" type="presParOf" srcId="{3F75EA5B-03C3-4761-99F4-C6FA024A1FAA}" destId="{C4E7E803-DC25-4FF4-9A63-D2E235493704}" srcOrd="0" destOrd="0" presId="urn:microsoft.com/office/officeart/2005/8/layout/matrix3"/>
    <dgm:cxn modelId="{0B9AFCFA-E536-4246-8359-AECBB97D593D}" type="presParOf" srcId="{3F75EA5B-03C3-4761-99F4-C6FA024A1FAA}" destId="{F8F16C0B-7EBD-4CF4-99A5-801747A9DE3B}" srcOrd="1" destOrd="0" presId="urn:microsoft.com/office/officeart/2005/8/layout/matrix3"/>
    <dgm:cxn modelId="{0753200E-F8F1-4554-A784-6C0DFC2A1280}" type="presParOf" srcId="{3F75EA5B-03C3-4761-99F4-C6FA024A1FAA}" destId="{0474BD22-9C5E-4C58-B169-2A7B5AA1F6CB}" srcOrd="2" destOrd="0" presId="urn:microsoft.com/office/officeart/2005/8/layout/matrix3"/>
    <dgm:cxn modelId="{012595A1-4446-48F5-98B9-4E8690D89DCE}" type="presParOf" srcId="{3F75EA5B-03C3-4761-99F4-C6FA024A1FAA}" destId="{86842381-AE48-44E6-959C-0FD0DB96A9C2}" srcOrd="3" destOrd="0" presId="urn:microsoft.com/office/officeart/2005/8/layout/matrix3"/>
    <dgm:cxn modelId="{2EAA6613-3072-4598-A39C-8027027EFD5D}" type="presParOf" srcId="{3F75EA5B-03C3-4761-99F4-C6FA024A1FAA}" destId="{CF1B8CC4-1397-401F-8415-771CD5BE980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9B92B-1B93-4FC0-866A-829C64D0E6D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CC0B95-0333-4A56-8D6C-F24D9143D817}">
      <dgm:prSet phldrT="[Текст]" custT="1"/>
      <dgm:spPr>
        <a:noFill/>
        <a:ln w="28575">
          <a:solidFill>
            <a:srgbClr val="00B050"/>
          </a:solidFill>
        </a:ln>
      </dgm:spPr>
      <dgm:t>
        <a:bodyPr/>
        <a:lstStyle/>
        <a:p>
          <a:r>
            <a:rPr lang="ru-RU" sz="2400" b="1" dirty="0">
              <a:solidFill>
                <a:srgbClr val="027438"/>
              </a:solidFill>
              <a:latin typeface="Century Schoolbook" panose="02040604050505020304" pitchFamily="18" charset="0"/>
              <a:cs typeface="+mn-cs"/>
            </a:rPr>
            <a:t>ЧЕРЕЗ РЕАЛИЗАЦИЮ НАИБОЛЕЕ ЗНАЧИМЫХ ИНИЦИАТИВ</a:t>
          </a:r>
          <a:endParaRPr lang="ru-RU" sz="2400" dirty="0">
            <a:solidFill>
              <a:srgbClr val="027438"/>
            </a:solidFill>
            <a:latin typeface="Century Schoolbook" panose="02040604050505020304" pitchFamily="18" charset="0"/>
          </a:endParaRPr>
        </a:p>
      </dgm:t>
    </dgm:pt>
    <dgm:pt modelId="{0A20E699-0A04-4564-BBD3-4ECF3A48B96E}" type="parTrans" cxnId="{889AB0CE-7859-4804-9161-746C1C56A6F3}">
      <dgm:prSet/>
      <dgm:spPr/>
      <dgm:t>
        <a:bodyPr/>
        <a:lstStyle/>
        <a:p>
          <a:endParaRPr lang="ru-RU"/>
        </a:p>
      </dgm:t>
    </dgm:pt>
    <dgm:pt modelId="{E596A384-682C-4BF6-BAAD-352D154546F8}" type="sibTrans" cxnId="{889AB0CE-7859-4804-9161-746C1C56A6F3}">
      <dgm:prSet/>
      <dgm:spPr/>
      <dgm:t>
        <a:bodyPr/>
        <a:lstStyle/>
        <a:p>
          <a:endParaRPr lang="ru-RU"/>
        </a:p>
      </dgm:t>
    </dgm:pt>
    <dgm:pt modelId="{CB7EC7FC-601E-4CBE-B450-F7EBBB2D8F17}">
      <dgm:prSet phldrT="[Текст]" custT="1"/>
      <dgm:spPr>
        <a:solidFill>
          <a:srgbClr val="027438"/>
        </a:solidFill>
      </dgm:spPr>
      <dgm:t>
        <a:bodyPr/>
        <a:lstStyle/>
        <a:p>
          <a:pPr>
            <a:buNone/>
          </a:pPr>
          <a:r>
            <a:rPr lang="ru-RU" sz="2400" b="1" kern="1200" dirty="0">
              <a:solidFill>
                <a:prstClr val="white"/>
              </a:solidFill>
              <a:latin typeface="Century Schoolbook" panose="02040604050505020304" pitchFamily="18" charset="0"/>
              <a:ea typeface="+mn-ea"/>
              <a:cs typeface="+mn-cs"/>
            </a:rPr>
            <a:t>НЕПОСРЕДСТВЕННОЕ УЧАСТИЕ ОБУЧАЮЩИХСЯ </a:t>
          </a:r>
        </a:p>
      </dgm:t>
    </dgm:pt>
    <dgm:pt modelId="{41252958-FCE1-41B2-8ADB-CDA0113C743A}" type="parTrans" cxnId="{EC0B6CD5-E49F-41BB-A3A9-2212DA25F6F9}">
      <dgm:prSet/>
      <dgm:spPr/>
      <dgm:t>
        <a:bodyPr/>
        <a:lstStyle/>
        <a:p>
          <a:endParaRPr lang="ru-RU"/>
        </a:p>
      </dgm:t>
    </dgm:pt>
    <dgm:pt modelId="{CBD2234E-08BC-44D6-95DC-C86E7CE148D8}" type="sibTrans" cxnId="{EC0B6CD5-E49F-41BB-A3A9-2212DA25F6F9}">
      <dgm:prSet/>
      <dgm:spPr/>
      <dgm:t>
        <a:bodyPr/>
        <a:lstStyle/>
        <a:p>
          <a:endParaRPr lang="ru-RU"/>
        </a:p>
      </dgm:t>
    </dgm:pt>
    <dgm:pt modelId="{230DBE0A-1E6C-43EA-A63D-DF5DCD969391}">
      <dgm:prSet phldrT="[Текст]" custT="1"/>
      <dgm:spPr>
        <a:solidFill>
          <a:srgbClr val="027438"/>
        </a:solidFill>
      </dgm:spPr>
      <dgm:t>
        <a:bodyPr/>
        <a:lstStyle/>
        <a:p>
          <a:pPr>
            <a:buNone/>
          </a:pPr>
          <a:r>
            <a:rPr lang="ru-RU" sz="2400" kern="1200" dirty="0">
              <a:solidFill>
                <a:prstClr val="white"/>
              </a:solidFill>
              <a:latin typeface="Century Schoolbook" panose="02040604050505020304" pitchFamily="18" charset="0"/>
              <a:ea typeface="+mn-ea"/>
              <a:cs typeface="+mn-cs"/>
            </a:rPr>
            <a:t>В РАСХОДОВАНИИ ШКОЛЬНОГО БЮДЖЕТА</a:t>
          </a:r>
        </a:p>
      </dgm:t>
    </dgm:pt>
    <dgm:pt modelId="{9C5935CC-EB52-4073-9DDD-B7E4968B7CA7}" type="parTrans" cxnId="{2FD75266-697E-48D9-B989-F83CBDDA64C7}">
      <dgm:prSet/>
      <dgm:spPr/>
      <dgm:t>
        <a:bodyPr/>
        <a:lstStyle/>
        <a:p>
          <a:endParaRPr lang="ru-RU"/>
        </a:p>
      </dgm:t>
    </dgm:pt>
    <dgm:pt modelId="{8D0CEE00-3A60-49B9-B64A-5A0FA27A2595}" type="sibTrans" cxnId="{2FD75266-697E-48D9-B989-F83CBDDA64C7}">
      <dgm:prSet/>
      <dgm:spPr/>
      <dgm:t>
        <a:bodyPr/>
        <a:lstStyle/>
        <a:p>
          <a:endParaRPr lang="ru-RU"/>
        </a:p>
      </dgm:t>
    </dgm:pt>
    <dgm:pt modelId="{0E41918D-BB6F-4B50-99CA-C5A99F0DC0DF}">
      <dgm:prSet phldrT="[Текст]" custT="1"/>
      <dgm:spPr>
        <a:solidFill>
          <a:srgbClr val="027438"/>
        </a:solidFill>
      </dgm:spPr>
      <dgm:t>
        <a:bodyPr/>
        <a:lstStyle/>
        <a:p>
          <a:pPr>
            <a:buNone/>
          </a:pPr>
          <a:r>
            <a:rPr lang="ru-RU" sz="2400" dirty="0">
              <a:latin typeface="Century Schoolbook" panose="02040604050505020304" pitchFamily="18" charset="0"/>
            </a:rPr>
            <a:t>В УЛУЧШЕНИИ ЖИЗНИ ШКОЛЬНОГО СООБЩЕСТВА </a:t>
          </a:r>
        </a:p>
      </dgm:t>
    </dgm:pt>
    <dgm:pt modelId="{2460CFB0-21B4-46F4-AD20-68E4DFC60364}" type="parTrans" cxnId="{3B22B259-B05C-42B1-BE68-DC799F5FC8FF}">
      <dgm:prSet/>
      <dgm:spPr/>
      <dgm:t>
        <a:bodyPr/>
        <a:lstStyle/>
        <a:p>
          <a:endParaRPr lang="ru-RU"/>
        </a:p>
      </dgm:t>
    </dgm:pt>
    <dgm:pt modelId="{A28E1626-D534-4F3F-A9B1-7432BA5EEB30}" type="sibTrans" cxnId="{3B22B259-B05C-42B1-BE68-DC799F5FC8FF}">
      <dgm:prSet/>
      <dgm:spPr/>
      <dgm:t>
        <a:bodyPr/>
        <a:lstStyle/>
        <a:p>
          <a:endParaRPr lang="ru-RU"/>
        </a:p>
      </dgm:t>
    </dgm:pt>
    <dgm:pt modelId="{507687F9-A9C6-4046-B578-F50B5F30E488}" type="pres">
      <dgm:prSet presAssocID="{9719B92B-1B93-4FC0-866A-829C64D0E6D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88CA3B5-7E4D-44B6-A3F4-D02AAADDF634}" type="pres">
      <dgm:prSet presAssocID="{B0CC0B95-0333-4A56-8D6C-F24D9143D817}" presName="singleCycle" presStyleCnt="0"/>
      <dgm:spPr/>
    </dgm:pt>
    <dgm:pt modelId="{F3CFD600-A9E6-4929-A15C-02435168DF24}" type="pres">
      <dgm:prSet presAssocID="{B0CC0B95-0333-4A56-8D6C-F24D9143D817}" presName="singleCenter" presStyleLbl="node1" presStyleIdx="0" presStyleCnt="4" custScaleX="705459" custScaleY="32549" custLinFactNeighborX="-596" custLinFactNeighborY="-11388">
        <dgm:presLayoutVars>
          <dgm:chMax val="7"/>
          <dgm:chPref val="7"/>
        </dgm:presLayoutVars>
      </dgm:prSet>
      <dgm:spPr/>
    </dgm:pt>
    <dgm:pt modelId="{B5DA031C-5448-4590-9767-3F08C3590F92}" type="pres">
      <dgm:prSet presAssocID="{41252958-FCE1-41B2-8ADB-CDA0113C743A}" presName="Name56" presStyleLbl="parChTrans1D2" presStyleIdx="0" presStyleCnt="3"/>
      <dgm:spPr/>
    </dgm:pt>
    <dgm:pt modelId="{F811FB7C-A5BA-41E1-AAD2-A428DB9252DA}" type="pres">
      <dgm:prSet presAssocID="{CB7EC7FC-601E-4CBE-B450-F7EBBB2D8F17}" presName="text0" presStyleLbl="node1" presStyleIdx="1" presStyleCnt="4" custScaleX="625876" custRadScaleRad="87514" custRadScaleInc="-1302">
        <dgm:presLayoutVars>
          <dgm:bulletEnabled val="1"/>
        </dgm:presLayoutVars>
      </dgm:prSet>
      <dgm:spPr/>
    </dgm:pt>
    <dgm:pt modelId="{8B8DB29B-67AE-4776-A7D4-5FDBEF33599F}" type="pres">
      <dgm:prSet presAssocID="{9C5935CC-EB52-4073-9DDD-B7E4968B7CA7}" presName="Name56" presStyleLbl="parChTrans1D2" presStyleIdx="1" presStyleCnt="3"/>
      <dgm:spPr/>
    </dgm:pt>
    <dgm:pt modelId="{DF7FFA68-78D9-4327-AF7F-15469BB6D7D5}" type="pres">
      <dgm:prSet presAssocID="{230DBE0A-1E6C-43EA-A63D-DF5DCD969391}" presName="text0" presStyleLbl="node1" presStyleIdx="2" presStyleCnt="4" custScaleX="433202" custRadScaleRad="143929" custRadScaleInc="-14380">
        <dgm:presLayoutVars>
          <dgm:bulletEnabled val="1"/>
        </dgm:presLayoutVars>
      </dgm:prSet>
      <dgm:spPr/>
    </dgm:pt>
    <dgm:pt modelId="{D22032B6-C886-43D2-8741-D866B5215804}" type="pres">
      <dgm:prSet presAssocID="{2460CFB0-21B4-46F4-AD20-68E4DFC60364}" presName="Name56" presStyleLbl="parChTrans1D2" presStyleIdx="2" presStyleCnt="3"/>
      <dgm:spPr/>
    </dgm:pt>
    <dgm:pt modelId="{92C5B931-BCD1-4F68-8AD5-5C138E74DD07}" type="pres">
      <dgm:prSet presAssocID="{0E41918D-BB6F-4B50-99CA-C5A99F0DC0DF}" presName="text0" presStyleLbl="node1" presStyleIdx="3" presStyleCnt="4" custScaleX="487965" custRadScaleRad="187424" custRadScaleInc="21350">
        <dgm:presLayoutVars>
          <dgm:bulletEnabled val="1"/>
        </dgm:presLayoutVars>
      </dgm:prSet>
      <dgm:spPr/>
    </dgm:pt>
  </dgm:ptLst>
  <dgm:cxnLst>
    <dgm:cxn modelId="{BA4ED401-381F-425D-ABE0-04BCC3531499}" type="presOf" srcId="{CB7EC7FC-601E-4CBE-B450-F7EBBB2D8F17}" destId="{F811FB7C-A5BA-41E1-AAD2-A428DB9252DA}" srcOrd="0" destOrd="0" presId="urn:microsoft.com/office/officeart/2008/layout/RadialCluster"/>
    <dgm:cxn modelId="{1771D10F-B8BF-42C5-841E-4180C496CB79}" type="presOf" srcId="{9719B92B-1B93-4FC0-866A-829C64D0E6D6}" destId="{507687F9-A9C6-4046-B578-F50B5F30E488}" srcOrd="0" destOrd="0" presId="urn:microsoft.com/office/officeart/2008/layout/RadialCluster"/>
    <dgm:cxn modelId="{EEB6AF24-E3AD-4D95-BF80-FE78327E4D51}" type="presOf" srcId="{2460CFB0-21B4-46F4-AD20-68E4DFC60364}" destId="{D22032B6-C886-43D2-8741-D866B5215804}" srcOrd="0" destOrd="0" presId="urn:microsoft.com/office/officeart/2008/layout/RadialCluster"/>
    <dgm:cxn modelId="{BE21DF25-A4CF-4BAC-B381-6CEBC4B5DD56}" type="presOf" srcId="{230DBE0A-1E6C-43EA-A63D-DF5DCD969391}" destId="{DF7FFA68-78D9-4327-AF7F-15469BB6D7D5}" srcOrd="0" destOrd="0" presId="urn:microsoft.com/office/officeart/2008/layout/RadialCluster"/>
    <dgm:cxn modelId="{2FD75266-697E-48D9-B989-F83CBDDA64C7}" srcId="{B0CC0B95-0333-4A56-8D6C-F24D9143D817}" destId="{230DBE0A-1E6C-43EA-A63D-DF5DCD969391}" srcOrd="1" destOrd="0" parTransId="{9C5935CC-EB52-4073-9DDD-B7E4968B7CA7}" sibTransId="{8D0CEE00-3A60-49B9-B64A-5A0FA27A2595}"/>
    <dgm:cxn modelId="{D7FF3359-050C-4B1C-9AAF-7D0D85CC776E}" type="presOf" srcId="{41252958-FCE1-41B2-8ADB-CDA0113C743A}" destId="{B5DA031C-5448-4590-9767-3F08C3590F92}" srcOrd="0" destOrd="0" presId="urn:microsoft.com/office/officeart/2008/layout/RadialCluster"/>
    <dgm:cxn modelId="{3B22B259-B05C-42B1-BE68-DC799F5FC8FF}" srcId="{B0CC0B95-0333-4A56-8D6C-F24D9143D817}" destId="{0E41918D-BB6F-4B50-99CA-C5A99F0DC0DF}" srcOrd="2" destOrd="0" parTransId="{2460CFB0-21B4-46F4-AD20-68E4DFC60364}" sibTransId="{A28E1626-D534-4F3F-A9B1-7432BA5EEB30}"/>
    <dgm:cxn modelId="{4E203099-9FFA-46A8-9FBD-AFA41C1ACA69}" type="presOf" srcId="{0E41918D-BB6F-4B50-99CA-C5A99F0DC0DF}" destId="{92C5B931-BCD1-4F68-8AD5-5C138E74DD07}" srcOrd="0" destOrd="0" presId="urn:microsoft.com/office/officeart/2008/layout/RadialCluster"/>
    <dgm:cxn modelId="{889AB0CE-7859-4804-9161-746C1C56A6F3}" srcId="{9719B92B-1B93-4FC0-866A-829C64D0E6D6}" destId="{B0CC0B95-0333-4A56-8D6C-F24D9143D817}" srcOrd="0" destOrd="0" parTransId="{0A20E699-0A04-4564-BBD3-4ECF3A48B96E}" sibTransId="{E596A384-682C-4BF6-BAAD-352D154546F8}"/>
    <dgm:cxn modelId="{6000A8D4-951C-4103-97AE-EB49BE087E3B}" type="presOf" srcId="{9C5935CC-EB52-4073-9DDD-B7E4968B7CA7}" destId="{8B8DB29B-67AE-4776-A7D4-5FDBEF33599F}" srcOrd="0" destOrd="0" presId="urn:microsoft.com/office/officeart/2008/layout/RadialCluster"/>
    <dgm:cxn modelId="{EC0B6CD5-E49F-41BB-A3A9-2212DA25F6F9}" srcId="{B0CC0B95-0333-4A56-8D6C-F24D9143D817}" destId="{CB7EC7FC-601E-4CBE-B450-F7EBBB2D8F17}" srcOrd="0" destOrd="0" parTransId="{41252958-FCE1-41B2-8ADB-CDA0113C743A}" sibTransId="{CBD2234E-08BC-44D6-95DC-C86E7CE148D8}"/>
    <dgm:cxn modelId="{F41625D8-0906-47AD-9B16-F4515A3120E3}" type="presOf" srcId="{B0CC0B95-0333-4A56-8D6C-F24D9143D817}" destId="{F3CFD600-A9E6-4929-A15C-02435168DF24}" srcOrd="0" destOrd="0" presId="urn:microsoft.com/office/officeart/2008/layout/RadialCluster"/>
    <dgm:cxn modelId="{8F3B75C2-F9CD-43F5-BD7E-100DDFA8C67B}" type="presParOf" srcId="{507687F9-A9C6-4046-B578-F50B5F30E488}" destId="{288CA3B5-7E4D-44B6-A3F4-D02AAADDF634}" srcOrd="0" destOrd="0" presId="urn:microsoft.com/office/officeart/2008/layout/RadialCluster"/>
    <dgm:cxn modelId="{EABC4DF7-9065-4353-A3D0-C54F87BCCFCE}" type="presParOf" srcId="{288CA3B5-7E4D-44B6-A3F4-D02AAADDF634}" destId="{F3CFD600-A9E6-4929-A15C-02435168DF24}" srcOrd="0" destOrd="0" presId="urn:microsoft.com/office/officeart/2008/layout/RadialCluster"/>
    <dgm:cxn modelId="{A8236169-285E-43F6-A164-CCCD8D549FD7}" type="presParOf" srcId="{288CA3B5-7E4D-44B6-A3F4-D02AAADDF634}" destId="{B5DA031C-5448-4590-9767-3F08C3590F92}" srcOrd="1" destOrd="0" presId="urn:microsoft.com/office/officeart/2008/layout/RadialCluster"/>
    <dgm:cxn modelId="{769391ED-9A0E-44D2-B862-1E4B67862D73}" type="presParOf" srcId="{288CA3B5-7E4D-44B6-A3F4-D02AAADDF634}" destId="{F811FB7C-A5BA-41E1-AAD2-A428DB9252DA}" srcOrd="2" destOrd="0" presId="urn:microsoft.com/office/officeart/2008/layout/RadialCluster"/>
    <dgm:cxn modelId="{DE8E9DDB-DCB2-411D-A107-30D76905AFAE}" type="presParOf" srcId="{288CA3B5-7E4D-44B6-A3F4-D02AAADDF634}" destId="{8B8DB29B-67AE-4776-A7D4-5FDBEF33599F}" srcOrd="3" destOrd="0" presId="urn:microsoft.com/office/officeart/2008/layout/RadialCluster"/>
    <dgm:cxn modelId="{9E0844F2-9651-4B51-A674-BA5D2AD53D18}" type="presParOf" srcId="{288CA3B5-7E4D-44B6-A3F4-D02AAADDF634}" destId="{DF7FFA68-78D9-4327-AF7F-15469BB6D7D5}" srcOrd="4" destOrd="0" presId="urn:microsoft.com/office/officeart/2008/layout/RadialCluster"/>
    <dgm:cxn modelId="{8E4C4978-E2D9-4DBB-A612-D28A2A4C874E}" type="presParOf" srcId="{288CA3B5-7E4D-44B6-A3F4-D02AAADDF634}" destId="{D22032B6-C886-43D2-8741-D866B5215804}" srcOrd="5" destOrd="0" presId="urn:microsoft.com/office/officeart/2008/layout/RadialCluster"/>
    <dgm:cxn modelId="{631906F7-DC40-4333-9CA7-8C6EC24435F2}" type="presParOf" srcId="{288CA3B5-7E4D-44B6-A3F4-D02AAADDF634}" destId="{92C5B931-BCD1-4F68-8AD5-5C138E74DD0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44D67-5B4B-440C-A1A0-61D1E0F3A112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D4BCD83C-B14F-41A0-B66B-89FB05855208}">
      <dgm:prSet phldrT="[Текст]"/>
      <dgm:spPr>
        <a:solidFill>
          <a:srgbClr val="9BD5B7"/>
        </a:solidFill>
      </dgm:spPr>
      <dgm:t>
        <a:bodyPr/>
        <a:lstStyle/>
        <a:p>
          <a:r>
            <a:rPr lang="ru-RU" dirty="0">
              <a:solidFill>
                <a:srgbClr val="027438"/>
              </a:solidFill>
              <a:latin typeface="Bahnschrift" panose="020B0502040204020203" pitchFamily="34" charset="0"/>
            </a:rPr>
            <a:t>определение целей для преодоления проблем, </a:t>
          </a:r>
          <a:endParaRPr lang="ru-RU" dirty="0">
            <a:solidFill>
              <a:srgbClr val="027438"/>
            </a:solidFill>
          </a:endParaRPr>
        </a:p>
      </dgm:t>
    </dgm:pt>
    <dgm:pt modelId="{53609958-0506-43A5-87A0-2811B859DE23}" type="parTrans" cxnId="{DAB48977-FC00-47E8-9D57-48B1120F674A}">
      <dgm:prSet/>
      <dgm:spPr/>
      <dgm:t>
        <a:bodyPr/>
        <a:lstStyle/>
        <a:p>
          <a:endParaRPr lang="ru-RU"/>
        </a:p>
      </dgm:t>
    </dgm:pt>
    <dgm:pt modelId="{67D5D5FC-4E35-43D0-AD11-5155D0F4DBEA}" type="sibTrans" cxnId="{DAB48977-FC00-47E8-9D57-48B1120F674A}">
      <dgm:prSet/>
      <dgm:spPr/>
      <dgm:t>
        <a:bodyPr/>
        <a:lstStyle/>
        <a:p>
          <a:endParaRPr lang="ru-RU"/>
        </a:p>
      </dgm:t>
    </dgm:pt>
    <dgm:pt modelId="{0D5BE893-BE1C-43B3-9A43-1A560F1E8A4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>
              <a:latin typeface="Bahnschrift" panose="020B0502040204020203" pitchFamily="34" charset="0"/>
            </a:rPr>
            <a:t>разработка отдельных шагов, </a:t>
          </a:r>
          <a:endParaRPr lang="ru-RU" dirty="0"/>
        </a:p>
      </dgm:t>
    </dgm:pt>
    <dgm:pt modelId="{43BC2084-2086-4D33-A34F-C6072FAE2646}" type="parTrans" cxnId="{EF33F662-E4D7-4F09-ABA0-33533F1EA48E}">
      <dgm:prSet/>
      <dgm:spPr/>
      <dgm:t>
        <a:bodyPr/>
        <a:lstStyle/>
        <a:p>
          <a:endParaRPr lang="ru-RU"/>
        </a:p>
      </dgm:t>
    </dgm:pt>
    <dgm:pt modelId="{154B11A4-6CF3-4BE7-8DBD-4D075F7ABE5E}" type="sibTrans" cxnId="{EF33F662-E4D7-4F09-ABA0-33533F1EA48E}">
      <dgm:prSet/>
      <dgm:spPr/>
      <dgm:t>
        <a:bodyPr/>
        <a:lstStyle/>
        <a:p>
          <a:endParaRPr lang="ru-RU"/>
        </a:p>
      </dgm:t>
    </dgm:pt>
    <dgm:pt modelId="{5A08763D-7E0D-45BE-8E81-046E18089C47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>
              <a:latin typeface="Bahnschrift" panose="020B0502040204020203" pitchFamily="34" charset="0"/>
            </a:rPr>
            <a:t>оформление и публичная презентация проекта</a:t>
          </a:r>
          <a:endParaRPr lang="ru-RU" dirty="0"/>
        </a:p>
      </dgm:t>
    </dgm:pt>
    <dgm:pt modelId="{3C6C3C1B-363C-440E-94A9-B81A1A498753}" type="parTrans" cxnId="{CE0FCFFA-C545-4B0E-A414-884B473AF76C}">
      <dgm:prSet/>
      <dgm:spPr/>
      <dgm:t>
        <a:bodyPr/>
        <a:lstStyle/>
        <a:p>
          <a:endParaRPr lang="ru-RU"/>
        </a:p>
      </dgm:t>
    </dgm:pt>
    <dgm:pt modelId="{027448DE-B00B-4028-818B-9ECCB1A7D21A}" type="sibTrans" cxnId="{CE0FCFFA-C545-4B0E-A414-884B473AF76C}">
      <dgm:prSet/>
      <dgm:spPr/>
      <dgm:t>
        <a:bodyPr/>
        <a:lstStyle/>
        <a:p>
          <a:endParaRPr lang="ru-RU"/>
        </a:p>
      </dgm:t>
    </dgm:pt>
    <dgm:pt modelId="{4CE2DD26-29BD-4379-92A2-95F80229DAD4}">
      <dgm:prSet/>
      <dgm:spPr/>
      <dgm:t>
        <a:bodyPr/>
        <a:lstStyle/>
        <a:p>
          <a:r>
            <a:rPr lang="ru-RU" dirty="0">
              <a:latin typeface="Bahnschrift" panose="020B0502040204020203" pitchFamily="34" charset="0"/>
            </a:rPr>
            <a:t>расчет необходимых ресурсов</a:t>
          </a:r>
          <a:endParaRPr lang="ru-RU" dirty="0"/>
        </a:p>
      </dgm:t>
    </dgm:pt>
    <dgm:pt modelId="{A95CF13A-80A2-41AA-9E03-D40B3880BE78}" type="parTrans" cxnId="{95FCE0E2-D53D-46C2-AAED-9819AF36EE7E}">
      <dgm:prSet/>
      <dgm:spPr/>
      <dgm:t>
        <a:bodyPr/>
        <a:lstStyle/>
        <a:p>
          <a:endParaRPr lang="ru-RU"/>
        </a:p>
      </dgm:t>
    </dgm:pt>
    <dgm:pt modelId="{DCE7AD81-8640-41AA-AE99-CC676160C631}" type="sibTrans" cxnId="{95FCE0E2-D53D-46C2-AAED-9819AF36EE7E}">
      <dgm:prSet/>
      <dgm:spPr/>
      <dgm:t>
        <a:bodyPr/>
        <a:lstStyle/>
        <a:p>
          <a:endParaRPr lang="ru-RU"/>
        </a:p>
      </dgm:t>
    </dgm:pt>
    <dgm:pt modelId="{A39D1551-94F6-4D7C-8A63-2FCEDBF55030}">
      <dgm:prSet/>
      <dgm:spPr>
        <a:solidFill>
          <a:srgbClr val="FFC000"/>
        </a:solidFill>
      </dgm:spPr>
      <dgm:t>
        <a:bodyPr/>
        <a:lstStyle/>
        <a:p>
          <a:r>
            <a:rPr lang="ru-RU" dirty="0">
              <a:latin typeface="Bahnschrift" panose="020B0502040204020203" pitchFamily="34" charset="0"/>
            </a:rPr>
            <a:t>осознание проблем, </a:t>
          </a:r>
          <a:endParaRPr lang="ru-RU" dirty="0"/>
        </a:p>
      </dgm:t>
    </dgm:pt>
    <dgm:pt modelId="{0340D39F-6B59-406B-A940-071EEDD3D3C3}" type="parTrans" cxnId="{03D37517-8BCD-4E28-827C-61C379285E70}">
      <dgm:prSet/>
      <dgm:spPr/>
      <dgm:t>
        <a:bodyPr/>
        <a:lstStyle/>
        <a:p>
          <a:endParaRPr lang="ru-RU"/>
        </a:p>
      </dgm:t>
    </dgm:pt>
    <dgm:pt modelId="{2E100B43-653A-4D5F-8FE4-D8475AC84C12}" type="sibTrans" cxnId="{03D37517-8BCD-4E28-827C-61C379285E70}">
      <dgm:prSet/>
      <dgm:spPr/>
      <dgm:t>
        <a:bodyPr/>
        <a:lstStyle/>
        <a:p>
          <a:endParaRPr lang="ru-RU"/>
        </a:p>
      </dgm:t>
    </dgm:pt>
    <dgm:pt modelId="{A07F9B48-E08D-4DCB-BC6A-FB5F43C131DD}" type="pres">
      <dgm:prSet presAssocID="{25244D67-5B4B-440C-A1A0-61D1E0F3A112}" presName="Name0" presStyleCnt="0">
        <dgm:presLayoutVars>
          <dgm:dir/>
          <dgm:animLvl val="lvl"/>
          <dgm:resizeHandles val="exact"/>
        </dgm:presLayoutVars>
      </dgm:prSet>
      <dgm:spPr/>
    </dgm:pt>
    <dgm:pt modelId="{1969D748-9902-417E-AA2B-878FCF99C777}" type="pres">
      <dgm:prSet presAssocID="{A39D1551-94F6-4D7C-8A63-2FCEDBF5503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2F6C336-CA0C-448D-8650-819669D95CB9}" type="pres">
      <dgm:prSet presAssocID="{2E100B43-653A-4D5F-8FE4-D8475AC84C12}" presName="parTxOnlySpace" presStyleCnt="0"/>
      <dgm:spPr/>
    </dgm:pt>
    <dgm:pt modelId="{DDA05660-59B4-4F3D-B487-806E6C8B2879}" type="pres">
      <dgm:prSet presAssocID="{D4BCD83C-B14F-41A0-B66B-89FB0585520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A0F634-E16B-475A-A21F-4CC4ACF65802}" type="pres">
      <dgm:prSet presAssocID="{67D5D5FC-4E35-43D0-AD11-5155D0F4DBEA}" presName="parTxOnlySpace" presStyleCnt="0"/>
      <dgm:spPr/>
    </dgm:pt>
    <dgm:pt modelId="{3F96E2C9-28F0-4C9E-ABA2-8EE2847BE769}" type="pres">
      <dgm:prSet presAssocID="{0D5BE893-BE1C-43B3-9A43-1A560F1E8A4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402455F-29CC-4234-9A6A-6F4871E0214E}" type="pres">
      <dgm:prSet presAssocID="{154B11A4-6CF3-4BE7-8DBD-4D075F7ABE5E}" presName="parTxOnlySpace" presStyleCnt="0"/>
      <dgm:spPr/>
    </dgm:pt>
    <dgm:pt modelId="{57C19326-E253-4E0D-9069-49E3EDE56033}" type="pres">
      <dgm:prSet presAssocID="{4CE2DD26-29BD-4379-92A2-95F80229DAD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3211182-E5A5-4920-9220-623BC59F05EF}" type="pres">
      <dgm:prSet presAssocID="{DCE7AD81-8640-41AA-AE99-CC676160C631}" presName="parTxOnlySpace" presStyleCnt="0"/>
      <dgm:spPr/>
    </dgm:pt>
    <dgm:pt modelId="{DDC29D26-BE49-4087-B437-285335A808AF}" type="pres">
      <dgm:prSet presAssocID="{5A08763D-7E0D-45BE-8E81-046E18089C4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3D37517-8BCD-4E28-827C-61C379285E70}" srcId="{25244D67-5B4B-440C-A1A0-61D1E0F3A112}" destId="{A39D1551-94F6-4D7C-8A63-2FCEDBF55030}" srcOrd="0" destOrd="0" parTransId="{0340D39F-6B59-406B-A940-071EEDD3D3C3}" sibTransId="{2E100B43-653A-4D5F-8FE4-D8475AC84C12}"/>
    <dgm:cxn modelId="{3E0C151C-C097-43C1-8F47-BC64ACEDF592}" type="presOf" srcId="{A39D1551-94F6-4D7C-8A63-2FCEDBF55030}" destId="{1969D748-9902-417E-AA2B-878FCF99C777}" srcOrd="0" destOrd="0" presId="urn:microsoft.com/office/officeart/2005/8/layout/chevron1"/>
    <dgm:cxn modelId="{61C31D3B-D8DE-4C14-8F4E-1DDB0E0DEAF2}" type="presOf" srcId="{D4BCD83C-B14F-41A0-B66B-89FB05855208}" destId="{DDA05660-59B4-4F3D-B487-806E6C8B2879}" srcOrd="0" destOrd="0" presId="urn:microsoft.com/office/officeart/2005/8/layout/chevron1"/>
    <dgm:cxn modelId="{EF33F662-E4D7-4F09-ABA0-33533F1EA48E}" srcId="{25244D67-5B4B-440C-A1A0-61D1E0F3A112}" destId="{0D5BE893-BE1C-43B3-9A43-1A560F1E8A4A}" srcOrd="2" destOrd="0" parTransId="{43BC2084-2086-4D33-A34F-C6072FAE2646}" sibTransId="{154B11A4-6CF3-4BE7-8DBD-4D075F7ABE5E}"/>
    <dgm:cxn modelId="{39575643-EC52-49DF-A45F-341935EB5747}" type="presOf" srcId="{25244D67-5B4B-440C-A1A0-61D1E0F3A112}" destId="{A07F9B48-E08D-4DCB-BC6A-FB5F43C131DD}" srcOrd="0" destOrd="0" presId="urn:microsoft.com/office/officeart/2005/8/layout/chevron1"/>
    <dgm:cxn modelId="{C40E0065-30CF-45DE-AA4B-82A915ADB055}" type="presOf" srcId="{4CE2DD26-29BD-4379-92A2-95F80229DAD4}" destId="{57C19326-E253-4E0D-9069-49E3EDE56033}" srcOrd="0" destOrd="0" presId="urn:microsoft.com/office/officeart/2005/8/layout/chevron1"/>
    <dgm:cxn modelId="{A9A36168-637F-406A-A9DC-E8AF39FFC9B8}" type="presOf" srcId="{0D5BE893-BE1C-43B3-9A43-1A560F1E8A4A}" destId="{3F96E2C9-28F0-4C9E-ABA2-8EE2847BE769}" srcOrd="0" destOrd="0" presId="urn:microsoft.com/office/officeart/2005/8/layout/chevron1"/>
    <dgm:cxn modelId="{6F78C774-1283-4DAC-96D4-6E4FAB990314}" type="presOf" srcId="{5A08763D-7E0D-45BE-8E81-046E18089C47}" destId="{DDC29D26-BE49-4087-B437-285335A808AF}" srcOrd="0" destOrd="0" presId="urn:microsoft.com/office/officeart/2005/8/layout/chevron1"/>
    <dgm:cxn modelId="{DAB48977-FC00-47E8-9D57-48B1120F674A}" srcId="{25244D67-5B4B-440C-A1A0-61D1E0F3A112}" destId="{D4BCD83C-B14F-41A0-B66B-89FB05855208}" srcOrd="1" destOrd="0" parTransId="{53609958-0506-43A5-87A0-2811B859DE23}" sibTransId="{67D5D5FC-4E35-43D0-AD11-5155D0F4DBEA}"/>
    <dgm:cxn modelId="{95FCE0E2-D53D-46C2-AAED-9819AF36EE7E}" srcId="{25244D67-5B4B-440C-A1A0-61D1E0F3A112}" destId="{4CE2DD26-29BD-4379-92A2-95F80229DAD4}" srcOrd="3" destOrd="0" parTransId="{A95CF13A-80A2-41AA-9E03-D40B3880BE78}" sibTransId="{DCE7AD81-8640-41AA-AE99-CC676160C631}"/>
    <dgm:cxn modelId="{CE0FCFFA-C545-4B0E-A414-884B473AF76C}" srcId="{25244D67-5B4B-440C-A1A0-61D1E0F3A112}" destId="{5A08763D-7E0D-45BE-8E81-046E18089C47}" srcOrd="4" destOrd="0" parTransId="{3C6C3C1B-363C-440E-94A9-B81A1A498753}" sibTransId="{027448DE-B00B-4028-818B-9ECCB1A7D21A}"/>
    <dgm:cxn modelId="{1B867BF8-5A3A-4F0F-A507-697EBB19112C}" type="presParOf" srcId="{A07F9B48-E08D-4DCB-BC6A-FB5F43C131DD}" destId="{1969D748-9902-417E-AA2B-878FCF99C777}" srcOrd="0" destOrd="0" presId="urn:microsoft.com/office/officeart/2005/8/layout/chevron1"/>
    <dgm:cxn modelId="{4E5DC959-DDB5-456A-8035-EDA7A6D97D9C}" type="presParOf" srcId="{A07F9B48-E08D-4DCB-BC6A-FB5F43C131DD}" destId="{52F6C336-CA0C-448D-8650-819669D95CB9}" srcOrd="1" destOrd="0" presId="urn:microsoft.com/office/officeart/2005/8/layout/chevron1"/>
    <dgm:cxn modelId="{97D8EC8F-48E6-468E-891A-CEACE3437CE9}" type="presParOf" srcId="{A07F9B48-E08D-4DCB-BC6A-FB5F43C131DD}" destId="{DDA05660-59B4-4F3D-B487-806E6C8B2879}" srcOrd="2" destOrd="0" presId="urn:microsoft.com/office/officeart/2005/8/layout/chevron1"/>
    <dgm:cxn modelId="{C1720E0B-06D2-4FCE-B3A4-21675842564A}" type="presParOf" srcId="{A07F9B48-E08D-4DCB-BC6A-FB5F43C131DD}" destId="{01A0F634-E16B-475A-A21F-4CC4ACF65802}" srcOrd="3" destOrd="0" presId="urn:microsoft.com/office/officeart/2005/8/layout/chevron1"/>
    <dgm:cxn modelId="{02679CB4-3613-483B-A07A-7E79F8D95981}" type="presParOf" srcId="{A07F9B48-E08D-4DCB-BC6A-FB5F43C131DD}" destId="{3F96E2C9-28F0-4C9E-ABA2-8EE2847BE769}" srcOrd="4" destOrd="0" presId="urn:microsoft.com/office/officeart/2005/8/layout/chevron1"/>
    <dgm:cxn modelId="{3E495830-7D7A-4EA6-B9B2-E3FB9BF79DE0}" type="presParOf" srcId="{A07F9B48-E08D-4DCB-BC6A-FB5F43C131DD}" destId="{8402455F-29CC-4234-9A6A-6F4871E0214E}" srcOrd="5" destOrd="0" presId="urn:microsoft.com/office/officeart/2005/8/layout/chevron1"/>
    <dgm:cxn modelId="{703CD6A7-63DD-4069-A171-86FFF33A4233}" type="presParOf" srcId="{A07F9B48-E08D-4DCB-BC6A-FB5F43C131DD}" destId="{57C19326-E253-4E0D-9069-49E3EDE56033}" srcOrd="6" destOrd="0" presId="urn:microsoft.com/office/officeart/2005/8/layout/chevron1"/>
    <dgm:cxn modelId="{F6CE03AB-4769-4893-8DC4-4E177B333C95}" type="presParOf" srcId="{A07F9B48-E08D-4DCB-BC6A-FB5F43C131DD}" destId="{F3211182-E5A5-4920-9220-623BC59F05EF}" srcOrd="7" destOrd="0" presId="urn:microsoft.com/office/officeart/2005/8/layout/chevron1"/>
    <dgm:cxn modelId="{4793A5E3-634F-47BA-81CD-854A2D1170E0}" type="presParOf" srcId="{A07F9B48-E08D-4DCB-BC6A-FB5F43C131DD}" destId="{DDC29D26-BE49-4087-B437-285335A808A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F1C581-5156-4B4D-8FAE-9862B821A95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0CD1A9B7-E4F3-4969-948E-C281556F40C0}">
      <dgm:prSet phldrT="[Текст]" custT="1"/>
      <dgm:spPr/>
      <dgm:t>
        <a:bodyPr/>
        <a:lstStyle/>
        <a:p>
          <a:r>
            <a:rPr lang="ru-RU" sz="1600" dirty="0">
              <a:latin typeface="Bahnschrift" panose="020B0502040204020203" pitchFamily="34" charset="0"/>
            </a:rPr>
            <a:t>выдвижение финансовых расчетов решения отдельных задач по улучшению окружающей среды (смет проектов)</a:t>
          </a:r>
          <a:endParaRPr lang="ru-RU" sz="1600" dirty="0"/>
        </a:p>
      </dgm:t>
    </dgm:pt>
    <dgm:pt modelId="{2F92FF20-F013-41D0-B4C6-956824DC4330}" type="parTrans" cxnId="{D760169C-BF1D-4112-9371-59162E536E94}">
      <dgm:prSet/>
      <dgm:spPr/>
      <dgm:t>
        <a:bodyPr/>
        <a:lstStyle/>
        <a:p>
          <a:endParaRPr lang="ru-RU"/>
        </a:p>
      </dgm:t>
    </dgm:pt>
    <dgm:pt modelId="{018AD95F-1A63-4186-9942-534B22CBAECF}" type="sibTrans" cxnId="{D760169C-BF1D-4112-9371-59162E536E94}">
      <dgm:prSet/>
      <dgm:spPr>
        <a:solidFill>
          <a:srgbClr val="33CC33"/>
        </a:solidFill>
      </dgm:spPr>
      <dgm:t>
        <a:bodyPr/>
        <a:lstStyle/>
        <a:p>
          <a:endParaRPr lang="ru-RU"/>
        </a:p>
      </dgm:t>
    </dgm:pt>
    <dgm:pt modelId="{34887A0E-3263-40C3-AA58-A3239CCD624F}">
      <dgm:prSet phldrT="[Текст]"/>
      <dgm:spPr/>
      <dgm:t>
        <a:bodyPr/>
        <a:lstStyle/>
        <a:p>
          <a:r>
            <a:rPr lang="ru-RU" dirty="0">
              <a:latin typeface="Bahnschrift" panose="020B0502040204020203" pitchFamily="34" charset="0"/>
            </a:rPr>
            <a:t>обсуждение </a:t>
          </a:r>
          <a:endParaRPr lang="ru-RU" dirty="0"/>
        </a:p>
      </dgm:t>
    </dgm:pt>
    <dgm:pt modelId="{85A27731-E834-4DAC-952C-422C0971F4B2}" type="parTrans" cxnId="{0BF5AC07-1286-44C4-89F8-EADDDC4DC877}">
      <dgm:prSet/>
      <dgm:spPr/>
      <dgm:t>
        <a:bodyPr/>
        <a:lstStyle/>
        <a:p>
          <a:endParaRPr lang="ru-RU"/>
        </a:p>
      </dgm:t>
    </dgm:pt>
    <dgm:pt modelId="{96F8D630-86F2-4013-A4AD-3394EBFFF25E}" type="sibTrans" cxnId="{0BF5AC07-1286-44C4-89F8-EADDDC4DC877}">
      <dgm:prSet/>
      <dgm:spPr>
        <a:solidFill>
          <a:srgbClr val="33CC33"/>
        </a:solidFill>
      </dgm:spPr>
      <dgm:t>
        <a:bodyPr/>
        <a:lstStyle/>
        <a:p>
          <a:endParaRPr lang="ru-RU"/>
        </a:p>
      </dgm:t>
    </dgm:pt>
    <dgm:pt modelId="{D036F2EC-7353-4AEE-97E9-EA1FCEE7194A}">
      <dgm:prSet phldrT="[Текст]" custT="1"/>
      <dgm:spPr/>
      <dgm:t>
        <a:bodyPr/>
        <a:lstStyle/>
        <a:p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" panose="020B0502040204020203" pitchFamily="34" charset="0"/>
              <a:ea typeface="+mn-ea"/>
              <a:cs typeface="+mn-cs"/>
            </a:rPr>
            <a:t>оценка и демократическое осуществление выбора на основе конкурсных процедур </a:t>
          </a:r>
        </a:p>
      </dgm:t>
    </dgm:pt>
    <dgm:pt modelId="{D84A8305-0080-4448-9286-CC0D17BB413A}" type="parTrans" cxnId="{78435DF2-D272-4995-B50E-E1B13F0DDA00}">
      <dgm:prSet/>
      <dgm:spPr/>
      <dgm:t>
        <a:bodyPr/>
        <a:lstStyle/>
        <a:p>
          <a:endParaRPr lang="ru-RU"/>
        </a:p>
      </dgm:t>
    </dgm:pt>
    <dgm:pt modelId="{53C8793B-B220-4B8A-953B-D8C164C69AFD}" type="sibTrans" cxnId="{78435DF2-D272-4995-B50E-E1B13F0DDA00}">
      <dgm:prSet/>
      <dgm:spPr/>
      <dgm:t>
        <a:bodyPr/>
        <a:lstStyle/>
        <a:p>
          <a:endParaRPr lang="ru-RU"/>
        </a:p>
      </dgm:t>
    </dgm:pt>
    <dgm:pt modelId="{EB911B1A-9E3B-4E95-AFD0-3B44E97C7A7D}" type="pres">
      <dgm:prSet presAssocID="{2AF1C581-5156-4B4D-8FAE-9862B821A95B}" presName="Name0" presStyleCnt="0">
        <dgm:presLayoutVars>
          <dgm:dir/>
          <dgm:resizeHandles val="exact"/>
        </dgm:presLayoutVars>
      </dgm:prSet>
      <dgm:spPr/>
    </dgm:pt>
    <dgm:pt modelId="{5397BDEE-8033-4150-A741-C71977BFC055}" type="pres">
      <dgm:prSet presAssocID="{0CD1A9B7-E4F3-4969-948E-C281556F40C0}" presName="node" presStyleLbl="node1" presStyleIdx="0" presStyleCnt="3">
        <dgm:presLayoutVars>
          <dgm:bulletEnabled val="1"/>
        </dgm:presLayoutVars>
      </dgm:prSet>
      <dgm:spPr/>
    </dgm:pt>
    <dgm:pt modelId="{DAAE6BD1-9607-45F7-8D0E-77DE52C2A450}" type="pres">
      <dgm:prSet presAssocID="{018AD95F-1A63-4186-9942-534B22CBAECF}" presName="sibTrans" presStyleLbl="sibTrans2D1" presStyleIdx="0" presStyleCnt="2"/>
      <dgm:spPr/>
    </dgm:pt>
    <dgm:pt modelId="{91806080-C310-403A-99C3-87308B936A31}" type="pres">
      <dgm:prSet presAssocID="{018AD95F-1A63-4186-9942-534B22CBAECF}" presName="connectorText" presStyleLbl="sibTrans2D1" presStyleIdx="0" presStyleCnt="2"/>
      <dgm:spPr/>
    </dgm:pt>
    <dgm:pt modelId="{D9DE74EF-3044-41CF-8273-D20767F51C81}" type="pres">
      <dgm:prSet presAssocID="{34887A0E-3263-40C3-AA58-A3239CCD624F}" presName="node" presStyleLbl="node1" presStyleIdx="1" presStyleCnt="3">
        <dgm:presLayoutVars>
          <dgm:bulletEnabled val="1"/>
        </dgm:presLayoutVars>
      </dgm:prSet>
      <dgm:spPr/>
    </dgm:pt>
    <dgm:pt modelId="{82E30F09-85F9-40E8-90A5-35D6C2ACC0CC}" type="pres">
      <dgm:prSet presAssocID="{96F8D630-86F2-4013-A4AD-3394EBFFF25E}" presName="sibTrans" presStyleLbl="sibTrans2D1" presStyleIdx="1" presStyleCnt="2"/>
      <dgm:spPr/>
    </dgm:pt>
    <dgm:pt modelId="{B41F3407-4E4C-4874-AE0C-00F9658CEBB3}" type="pres">
      <dgm:prSet presAssocID="{96F8D630-86F2-4013-A4AD-3394EBFFF25E}" presName="connectorText" presStyleLbl="sibTrans2D1" presStyleIdx="1" presStyleCnt="2"/>
      <dgm:spPr/>
    </dgm:pt>
    <dgm:pt modelId="{43025131-FC89-4B4D-A4DB-CC598459002D}" type="pres">
      <dgm:prSet presAssocID="{D036F2EC-7353-4AEE-97E9-EA1FCEE7194A}" presName="node" presStyleLbl="node1" presStyleIdx="2" presStyleCnt="3" custLinFactNeighborX="756" custLinFactNeighborY="2610">
        <dgm:presLayoutVars>
          <dgm:bulletEnabled val="1"/>
        </dgm:presLayoutVars>
      </dgm:prSet>
      <dgm:spPr/>
    </dgm:pt>
  </dgm:ptLst>
  <dgm:cxnLst>
    <dgm:cxn modelId="{0BF5AC07-1286-44C4-89F8-EADDDC4DC877}" srcId="{2AF1C581-5156-4B4D-8FAE-9862B821A95B}" destId="{34887A0E-3263-40C3-AA58-A3239CCD624F}" srcOrd="1" destOrd="0" parTransId="{85A27731-E834-4DAC-952C-422C0971F4B2}" sibTransId="{96F8D630-86F2-4013-A4AD-3394EBFFF25E}"/>
    <dgm:cxn modelId="{6C9CB05D-C579-43A8-8AF1-544BFA058A4A}" type="presOf" srcId="{96F8D630-86F2-4013-A4AD-3394EBFFF25E}" destId="{B41F3407-4E4C-4874-AE0C-00F9658CEBB3}" srcOrd="1" destOrd="0" presId="urn:microsoft.com/office/officeart/2005/8/layout/process1"/>
    <dgm:cxn modelId="{3EE91B59-5CC2-40E4-BF37-12DD6F795BBF}" type="presOf" srcId="{D036F2EC-7353-4AEE-97E9-EA1FCEE7194A}" destId="{43025131-FC89-4B4D-A4DB-CC598459002D}" srcOrd="0" destOrd="0" presId="urn:microsoft.com/office/officeart/2005/8/layout/process1"/>
    <dgm:cxn modelId="{31EBF793-8BC7-419A-A7C0-ABD3ABDB6F49}" type="presOf" srcId="{34887A0E-3263-40C3-AA58-A3239CCD624F}" destId="{D9DE74EF-3044-41CF-8273-D20767F51C81}" srcOrd="0" destOrd="0" presId="urn:microsoft.com/office/officeart/2005/8/layout/process1"/>
    <dgm:cxn modelId="{D760169C-BF1D-4112-9371-59162E536E94}" srcId="{2AF1C581-5156-4B4D-8FAE-9862B821A95B}" destId="{0CD1A9B7-E4F3-4969-948E-C281556F40C0}" srcOrd="0" destOrd="0" parTransId="{2F92FF20-F013-41D0-B4C6-956824DC4330}" sibTransId="{018AD95F-1A63-4186-9942-534B22CBAECF}"/>
    <dgm:cxn modelId="{BB85BA9E-D5D7-4343-972A-44E13F95B84D}" type="presOf" srcId="{018AD95F-1A63-4186-9942-534B22CBAECF}" destId="{DAAE6BD1-9607-45F7-8D0E-77DE52C2A450}" srcOrd="0" destOrd="0" presId="urn:microsoft.com/office/officeart/2005/8/layout/process1"/>
    <dgm:cxn modelId="{5246F4B8-94DF-4012-A10B-5F8E36E4B853}" type="presOf" srcId="{0CD1A9B7-E4F3-4969-948E-C281556F40C0}" destId="{5397BDEE-8033-4150-A741-C71977BFC055}" srcOrd="0" destOrd="0" presId="urn:microsoft.com/office/officeart/2005/8/layout/process1"/>
    <dgm:cxn modelId="{BF309EB9-3495-40EB-AE86-3D5815892EC2}" type="presOf" srcId="{96F8D630-86F2-4013-A4AD-3394EBFFF25E}" destId="{82E30F09-85F9-40E8-90A5-35D6C2ACC0CC}" srcOrd="0" destOrd="0" presId="urn:microsoft.com/office/officeart/2005/8/layout/process1"/>
    <dgm:cxn modelId="{2526C9CE-2570-431C-8D6E-CE0DB4E455BD}" type="presOf" srcId="{2AF1C581-5156-4B4D-8FAE-9862B821A95B}" destId="{EB911B1A-9E3B-4E95-AFD0-3B44E97C7A7D}" srcOrd="0" destOrd="0" presId="urn:microsoft.com/office/officeart/2005/8/layout/process1"/>
    <dgm:cxn modelId="{C5D4D4CF-0A1C-4AAA-95D9-757218D6CBE7}" type="presOf" srcId="{018AD95F-1A63-4186-9942-534B22CBAECF}" destId="{91806080-C310-403A-99C3-87308B936A31}" srcOrd="1" destOrd="0" presId="urn:microsoft.com/office/officeart/2005/8/layout/process1"/>
    <dgm:cxn modelId="{78435DF2-D272-4995-B50E-E1B13F0DDA00}" srcId="{2AF1C581-5156-4B4D-8FAE-9862B821A95B}" destId="{D036F2EC-7353-4AEE-97E9-EA1FCEE7194A}" srcOrd="2" destOrd="0" parTransId="{D84A8305-0080-4448-9286-CC0D17BB413A}" sibTransId="{53C8793B-B220-4B8A-953B-D8C164C69AFD}"/>
    <dgm:cxn modelId="{9B6F413C-6F4B-4B9E-93AB-CFA9F9AC4A69}" type="presParOf" srcId="{EB911B1A-9E3B-4E95-AFD0-3B44E97C7A7D}" destId="{5397BDEE-8033-4150-A741-C71977BFC055}" srcOrd="0" destOrd="0" presId="urn:microsoft.com/office/officeart/2005/8/layout/process1"/>
    <dgm:cxn modelId="{8E236CE7-3D6F-4691-9F51-E15BBCDCCA52}" type="presParOf" srcId="{EB911B1A-9E3B-4E95-AFD0-3B44E97C7A7D}" destId="{DAAE6BD1-9607-45F7-8D0E-77DE52C2A450}" srcOrd="1" destOrd="0" presId="urn:microsoft.com/office/officeart/2005/8/layout/process1"/>
    <dgm:cxn modelId="{E45ACCFA-7212-49AF-8B9C-F30559FDA0E6}" type="presParOf" srcId="{DAAE6BD1-9607-45F7-8D0E-77DE52C2A450}" destId="{91806080-C310-403A-99C3-87308B936A31}" srcOrd="0" destOrd="0" presId="urn:microsoft.com/office/officeart/2005/8/layout/process1"/>
    <dgm:cxn modelId="{562C64DB-598B-422B-B88A-649696A29CA7}" type="presParOf" srcId="{EB911B1A-9E3B-4E95-AFD0-3B44E97C7A7D}" destId="{D9DE74EF-3044-41CF-8273-D20767F51C81}" srcOrd="2" destOrd="0" presId="urn:microsoft.com/office/officeart/2005/8/layout/process1"/>
    <dgm:cxn modelId="{CD9E63D8-4C66-45D8-913E-A25FCC56F731}" type="presParOf" srcId="{EB911B1A-9E3B-4E95-AFD0-3B44E97C7A7D}" destId="{82E30F09-85F9-40E8-90A5-35D6C2ACC0CC}" srcOrd="3" destOrd="0" presId="urn:microsoft.com/office/officeart/2005/8/layout/process1"/>
    <dgm:cxn modelId="{04F8E665-2849-4FE7-92D8-4562521CAC9E}" type="presParOf" srcId="{82E30F09-85F9-40E8-90A5-35D6C2ACC0CC}" destId="{B41F3407-4E4C-4874-AE0C-00F9658CEBB3}" srcOrd="0" destOrd="0" presId="urn:microsoft.com/office/officeart/2005/8/layout/process1"/>
    <dgm:cxn modelId="{0CAB2057-2870-41E2-B29A-258C898799CD}" type="presParOf" srcId="{EB911B1A-9E3B-4E95-AFD0-3B44E97C7A7D}" destId="{43025131-FC89-4B4D-A4DB-CC59845900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47D72E-4B38-4D0E-8153-1712703F1FD3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B1CA247-0AC3-401F-8307-2099CF916B69}">
      <dgm:prSet phldrT="[Текст]" custT="1"/>
      <dgm:spPr>
        <a:solidFill>
          <a:schemeClr val="bg1"/>
        </a:solidFill>
        <a:ln w="28575">
          <a:solidFill>
            <a:srgbClr val="027438"/>
          </a:solidFill>
        </a:ln>
      </dgm:spPr>
      <dgm:t>
        <a:bodyPr/>
        <a:lstStyle/>
        <a:p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информирование сообщества </a:t>
          </a:r>
        </a:p>
      </dgm:t>
    </dgm:pt>
    <dgm:pt modelId="{6C8F1329-676E-48E0-AD51-EABB7D57925D}" type="parTrans" cxnId="{01926F47-5627-42F0-AE53-9CC8DC8E843A}">
      <dgm:prSet/>
      <dgm:spPr/>
      <dgm:t>
        <a:bodyPr/>
        <a:lstStyle/>
        <a:p>
          <a:endParaRPr lang="ru-RU" sz="1600"/>
        </a:p>
      </dgm:t>
    </dgm:pt>
    <dgm:pt modelId="{0445B290-BA7C-40E3-B2E4-2C132835DD3A}" type="sibTrans" cxnId="{01926F47-5627-42F0-AE53-9CC8DC8E843A}">
      <dgm:prSet/>
      <dgm:spPr>
        <a:solidFill>
          <a:srgbClr val="027438"/>
        </a:solidFill>
        <a:ln>
          <a:solidFill>
            <a:srgbClr val="C00000"/>
          </a:solidFill>
        </a:ln>
      </dgm:spPr>
      <dgm:t>
        <a:bodyPr/>
        <a:lstStyle/>
        <a:p>
          <a:endParaRPr lang="ru-RU" sz="1600"/>
        </a:p>
      </dgm:t>
    </dgm:pt>
    <dgm:pt modelId="{B972A7EB-0A77-48A1-9AD3-B58C110CA4EA}">
      <dgm:prSet phldrT="[Текст]" custT="1"/>
      <dgm:spPr>
        <a:solidFill>
          <a:schemeClr val="bg1"/>
        </a:solidFill>
        <a:ln>
          <a:solidFill>
            <a:srgbClr val="027438"/>
          </a:solidFill>
        </a:ln>
      </dgm:spPr>
      <dgm:t>
        <a:bodyPr/>
        <a:lstStyle/>
        <a:p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выдвижение инициатив</a:t>
          </a:r>
        </a:p>
      </dgm:t>
    </dgm:pt>
    <dgm:pt modelId="{3A7257BD-85AC-419C-AC71-5C4666DD9458}" type="parTrans" cxnId="{9EC006E1-897D-4B06-855B-C90AADEE7319}">
      <dgm:prSet/>
      <dgm:spPr/>
      <dgm:t>
        <a:bodyPr/>
        <a:lstStyle/>
        <a:p>
          <a:endParaRPr lang="ru-RU" sz="1600"/>
        </a:p>
      </dgm:t>
    </dgm:pt>
    <dgm:pt modelId="{1D6DB119-835E-4CD5-9B41-B0169BC7533F}" type="sibTrans" cxnId="{9EC006E1-897D-4B06-855B-C90AADEE7319}">
      <dgm:prSet/>
      <dgm:spPr/>
      <dgm:t>
        <a:bodyPr/>
        <a:lstStyle/>
        <a:p>
          <a:endParaRPr lang="ru-RU" sz="1600"/>
        </a:p>
      </dgm:t>
    </dgm:pt>
    <dgm:pt modelId="{86B102DA-CC71-4440-839B-E2232CFA34AE}">
      <dgm:prSet phldrT="[Текст]" custT="1"/>
      <dgm:spPr>
        <a:solidFill>
          <a:schemeClr val="bg1"/>
        </a:solidFill>
        <a:ln>
          <a:solidFill>
            <a:srgbClr val="027438"/>
          </a:solidFill>
        </a:ln>
      </dgm:spPr>
      <dgm:t>
        <a:bodyPr/>
        <a:lstStyle/>
        <a:p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формирование, обучение проектных групп</a:t>
          </a:r>
        </a:p>
      </dgm:t>
    </dgm:pt>
    <dgm:pt modelId="{9214F7F2-5234-4761-824F-BA0BF51C403C}" type="parTrans" cxnId="{6F9B99B4-0760-48C7-A384-92F4A698D77F}">
      <dgm:prSet/>
      <dgm:spPr/>
      <dgm:t>
        <a:bodyPr/>
        <a:lstStyle/>
        <a:p>
          <a:endParaRPr lang="ru-RU" sz="1600"/>
        </a:p>
      </dgm:t>
    </dgm:pt>
    <dgm:pt modelId="{673C83FB-06C7-4D5F-A715-C916072D5C78}" type="sibTrans" cxnId="{6F9B99B4-0760-48C7-A384-92F4A698D77F}">
      <dgm:prSet/>
      <dgm:spPr/>
      <dgm:t>
        <a:bodyPr/>
        <a:lstStyle/>
        <a:p>
          <a:endParaRPr lang="ru-RU" sz="1600"/>
        </a:p>
      </dgm:t>
    </dgm:pt>
    <dgm:pt modelId="{1E21C1EF-BE9F-4CD0-B052-F6D82E95E2DE}">
      <dgm:prSet phldrT="[Текст]" custT="1"/>
      <dgm:spPr>
        <a:solidFill>
          <a:schemeClr val="bg1"/>
        </a:solidFill>
        <a:ln>
          <a:solidFill>
            <a:srgbClr val="027438"/>
          </a:solidFill>
        </a:ln>
      </dgm:spPr>
      <dgm:t>
        <a:bodyPr/>
        <a:lstStyle/>
        <a:p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выбор проектов </a:t>
          </a:r>
        </a:p>
      </dgm:t>
    </dgm:pt>
    <dgm:pt modelId="{57DF5E7C-7F0D-4C11-AEE2-92EFFB98E683}" type="parTrans" cxnId="{F910214E-194E-41A0-AC19-4270EA66DC23}">
      <dgm:prSet/>
      <dgm:spPr/>
      <dgm:t>
        <a:bodyPr/>
        <a:lstStyle/>
        <a:p>
          <a:endParaRPr lang="ru-RU" sz="1600"/>
        </a:p>
      </dgm:t>
    </dgm:pt>
    <dgm:pt modelId="{1173F938-2DA8-410F-BB58-0BE63A7B20AD}" type="sibTrans" cxnId="{F910214E-194E-41A0-AC19-4270EA66DC23}">
      <dgm:prSet/>
      <dgm:spPr/>
      <dgm:t>
        <a:bodyPr/>
        <a:lstStyle/>
        <a:p>
          <a:endParaRPr lang="ru-RU" sz="1600"/>
        </a:p>
      </dgm:t>
    </dgm:pt>
    <dgm:pt modelId="{EB8CC464-DB0F-4AEE-8F12-BB3F4FC09165}">
      <dgm:prSet phldrT="[Текст]" custT="1"/>
      <dgm:spPr>
        <a:solidFill>
          <a:schemeClr val="bg1"/>
        </a:solidFill>
        <a:ln>
          <a:solidFill>
            <a:srgbClr val="027438"/>
          </a:solidFill>
        </a:ln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мероприятия по итогам реализации проектов-победителей    </a:t>
          </a:r>
        </a:p>
      </dgm:t>
    </dgm:pt>
    <dgm:pt modelId="{F1647C50-6658-4C40-B0BB-42C657FBECB6}" type="parTrans" cxnId="{190D6D0F-666E-4DE0-BF75-E83F4B9D724A}">
      <dgm:prSet/>
      <dgm:spPr/>
      <dgm:t>
        <a:bodyPr/>
        <a:lstStyle/>
        <a:p>
          <a:endParaRPr lang="ru-RU" sz="1600"/>
        </a:p>
      </dgm:t>
    </dgm:pt>
    <dgm:pt modelId="{774F7366-53CB-4878-9C86-106DACE67D22}" type="sibTrans" cxnId="{190D6D0F-666E-4DE0-BF75-E83F4B9D724A}">
      <dgm:prSet/>
      <dgm:spPr/>
      <dgm:t>
        <a:bodyPr/>
        <a:lstStyle/>
        <a:p>
          <a:endParaRPr lang="ru-RU" sz="1600"/>
        </a:p>
      </dgm:t>
    </dgm:pt>
    <dgm:pt modelId="{FDEB47D9-95A8-4022-8331-5D5F544A9AEE}">
      <dgm:prSet custT="1"/>
      <dgm:spPr>
        <a:solidFill>
          <a:prstClr val="white"/>
        </a:solidFill>
        <a:ln w="25400" cap="flat" cmpd="sng" algn="ctr">
          <a:solidFill>
            <a:srgbClr val="027438"/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проектирование</a:t>
          </a:r>
        </a:p>
      </dgm:t>
    </dgm:pt>
    <dgm:pt modelId="{29FB687D-F231-49BF-9D3E-850C0E8ADFB5}" type="parTrans" cxnId="{F309F3B7-A9F2-4F2F-896C-2370E7BC47E8}">
      <dgm:prSet/>
      <dgm:spPr/>
      <dgm:t>
        <a:bodyPr/>
        <a:lstStyle/>
        <a:p>
          <a:endParaRPr lang="ru-RU" sz="1600"/>
        </a:p>
      </dgm:t>
    </dgm:pt>
    <dgm:pt modelId="{11D04DEC-3CD7-4225-BF2A-9B7E857277CC}" type="sibTrans" cxnId="{F309F3B7-A9F2-4F2F-896C-2370E7BC47E8}">
      <dgm:prSet/>
      <dgm:spPr/>
      <dgm:t>
        <a:bodyPr/>
        <a:lstStyle/>
        <a:p>
          <a:endParaRPr lang="ru-RU" sz="1600"/>
        </a:p>
      </dgm:t>
    </dgm:pt>
    <dgm:pt modelId="{1FA81F2F-052A-4397-8DBA-BB6D376DAE9D}">
      <dgm:prSet custT="1"/>
      <dgm:spPr>
        <a:solidFill>
          <a:schemeClr val="bg1"/>
        </a:solidFill>
        <a:ln>
          <a:solidFill>
            <a:srgbClr val="027438"/>
          </a:solidFill>
        </a:ln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реализация проектов-победителей</a:t>
          </a:r>
        </a:p>
      </dgm:t>
    </dgm:pt>
    <dgm:pt modelId="{8683EC76-6CDF-4645-B9BB-6BF54A278F24}" type="parTrans" cxnId="{85043B66-AC90-42E4-A3E1-0431CA01D3AB}">
      <dgm:prSet/>
      <dgm:spPr/>
      <dgm:t>
        <a:bodyPr/>
        <a:lstStyle/>
        <a:p>
          <a:endParaRPr lang="ru-RU" sz="1600"/>
        </a:p>
      </dgm:t>
    </dgm:pt>
    <dgm:pt modelId="{68089769-A027-4F63-A914-2DBDCCB6A6D3}" type="sibTrans" cxnId="{85043B66-AC90-42E4-A3E1-0431CA01D3AB}">
      <dgm:prSet/>
      <dgm:spPr/>
      <dgm:t>
        <a:bodyPr/>
        <a:lstStyle/>
        <a:p>
          <a:endParaRPr lang="ru-RU" sz="1600"/>
        </a:p>
      </dgm:t>
    </dgm:pt>
    <dgm:pt modelId="{B3E3A207-3337-4BA8-940F-17D1721A6935}">
      <dgm:prSet custT="1"/>
      <dgm:spPr>
        <a:solidFill>
          <a:prstClr val="white"/>
        </a:solidFill>
        <a:ln w="25400" cap="flat" cmpd="sng" algn="ctr">
          <a:solidFill>
            <a:srgbClr val="027438"/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экспертиза проектов </a:t>
          </a:r>
        </a:p>
      </dgm:t>
    </dgm:pt>
    <dgm:pt modelId="{D1567397-F136-42CD-8043-74B1EC482DD1}" type="parTrans" cxnId="{5A7721A2-F97D-4F8A-85E7-128359D6840C}">
      <dgm:prSet/>
      <dgm:spPr/>
      <dgm:t>
        <a:bodyPr/>
        <a:lstStyle/>
        <a:p>
          <a:endParaRPr lang="ru-RU"/>
        </a:p>
      </dgm:t>
    </dgm:pt>
    <dgm:pt modelId="{C01502F6-51D7-45A2-A645-6343E65632ED}" type="sibTrans" cxnId="{5A7721A2-F97D-4F8A-85E7-128359D6840C}">
      <dgm:prSet/>
      <dgm:spPr/>
      <dgm:t>
        <a:bodyPr/>
        <a:lstStyle/>
        <a:p>
          <a:endParaRPr lang="ru-RU"/>
        </a:p>
      </dgm:t>
    </dgm:pt>
    <dgm:pt modelId="{208C8B85-3B59-4983-A379-873F1DAE7635}" type="pres">
      <dgm:prSet presAssocID="{3247D72E-4B38-4D0E-8153-1712703F1FD3}" presName="Name0" presStyleCnt="0">
        <dgm:presLayoutVars>
          <dgm:dir/>
          <dgm:resizeHandles val="exact"/>
        </dgm:presLayoutVars>
      </dgm:prSet>
      <dgm:spPr/>
    </dgm:pt>
    <dgm:pt modelId="{DA4CC664-13B8-4D96-9073-4CC72B41470F}" type="pres">
      <dgm:prSet presAssocID="{3247D72E-4B38-4D0E-8153-1712703F1FD3}" presName="cycle" presStyleCnt="0"/>
      <dgm:spPr/>
    </dgm:pt>
    <dgm:pt modelId="{A8B4F3D5-565F-4F64-B776-73DF373C6587}" type="pres">
      <dgm:prSet presAssocID="{EB1CA247-0AC3-401F-8307-2099CF916B69}" presName="nodeFirstNode" presStyleLbl="node1" presStyleIdx="0" presStyleCnt="8" custScaleX="149138" custRadScaleRad="103598" custRadScaleInc="16075">
        <dgm:presLayoutVars>
          <dgm:bulletEnabled val="1"/>
        </dgm:presLayoutVars>
      </dgm:prSet>
      <dgm:spPr/>
    </dgm:pt>
    <dgm:pt modelId="{BB63B1D9-82B9-4124-9D8A-5E0385EC5B25}" type="pres">
      <dgm:prSet presAssocID="{0445B290-BA7C-40E3-B2E4-2C132835DD3A}" presName="sibTransFirstNode" presStyleLbl="bgShp" presStyleIdx="0" presStyleCnt="1"/>
      <dgm:spPr/>
    </dgm:pt>
    <dgm:pt modelId="{E59F62CC-6A13-4EA3-9D9F-79DB438A5DAB}" type="pres">
      <dgm:prSet presAssocID="{B972A7EB-0A77-48A1-9AD3-B58C110CA4EA}" presName="nodeFollowingNodes" presStyleLbl="node1" presStyleIdx="1" presStyleCnt="8" custScaleX="161241" custScaleY="84918" custRadScaleRad="98871" custRadScaleInc="27457">
        <dgm:presLayoutVars>
          <dgm:bulletEnabled val="1"/>
        </dgm:presLayoutVars>
      </dgm:prSet>
      <dgm:spPr/>
    </dgm:pt>
    <dgm:pt modelId="{CCD7C890-5523-4456-AA0E-CBB3C34C478E}" type="pres">
      <dgm:prSet presAssocID="{86B102DA-CC71-4440-839B-E2232CFA34AE}" presName="nodeFollowingNodes" presStyleLbl="node1" presStyleIdx="2" presStyleCnt="8" custScaleX="157605" custScaleY="102245" custRadScaleRad="79890" custRadScaleInc="-6285">
        <dgm:presLayoutVars>
          <dgm:bulletEnabled val="1"/>
        </dgm:presLayoutVars>
      </dgm:prSet>
      <dgm:spPr/>
    </dgm:pt>
    <dgm:pt modelId="{9E3999A9-8568-47D5-9B96-5C26FA4F0B65}" type="pres">
      <dgm:prSet presAssocID="{FDEB47D9-95A8-4022-8331-5D5F544A9AEE}" presName="nodeFollowingNodes" presStyleLbl="node1" presStyleIdx="3" presStyleCnt="8" custScaleX="120618" custRadScaleRad="91933" custRadScaleInc="-30410">
        <dgm:presLayoutVars>
          <dgm:bulletEnabled val="1"/>
        </dgm:presLayoutVars>
      </dgm:prSet>
      <dgm:spPr>
        <a:xfrm>
          <a:off x="3138863" y="3656396"/>
          <a:ext cx="3828560" cy="777480"/>
        </a:xfrm>
        <a:prstGeom prst="roundRect">
          <a:avLst/>
        </a:prstGeom>
      </dgm:spPr>
    </dgm:pt>
    <dgm:pt modelId="{6C0697AD-674F-465E-A28A-946EABF57A9B}" type="pres">
      <dgm:prSet presAssocID="{B3E3A207-3337-4BA8-940F-17D1721A6935}" presName="nodeFollowingNodes" presStyleLbl="node1" presStyleIdx="4" presStyleCnt="8" custScaleX="180511" custScaleY="59215" custRadScaleRad="98861" custRadScaleInc="-602">
        <dgm:presLayoutVars>
          <dgm:bulletEnabled val="1"/>
        </dgm:presLayoutVars>
      </dgm:prSet>
      <dgm:spPr>
        <a:xfrm>
          <a:off x="1975649" y="4976783"/>
          <a:ext cx="2806874" cy="460384"/>
        </a:xfrm>
        <a:prstGeom prst="roundRect">
          <a:avLst/>
        </a:prstGeom>
      </dgm:spPr>
    </dgm:pt>
    <dgm:pt modelId="{35861DF8-C9DD-4A4C-BB06-A19CDACADBD2}" type="pres">
      <dgm:prSet presAssocID="{1E21C1EF-BE9F-4CD0-B052-F6D82E95E2DE}" presName="nodeFollowingNodes" presStyleLbl="node1" presStyleIdx="5" presStyleCnt="8" custScaleX="130565" custScaleY="79621" custRadScaleRad="115186" custRadScaleInc="47433">
        <dgm:presLayoutVars>
          <dgm:bulletEnabled val="1"/>
        </dgm:presLayoutVars>
      </dgm:prSet>
      <dgm:spPr/>
    </dgm:pt>
    <dgm:pt modelId="{6AB48E73-CD34-412C-B8F2-0BB8EA114A64}" type="pres">
      <dgm:prSet presAssocID="{1FA81F2F-052A-4397-8DBA-BB6D376DAE9D}" presName="nodeFollowingNodes" presStyleLbl="node1" presStyleIdx="6" presStyleCnt="8" custScaleX="181438" custScaleY="81033" custRadScaleRad="84673" custRadScaleInc="9792">
        <dgm:presLayoutVars>
          <dgm:bulletEnabled val="1"/>
        </dgm:presLayoutVars>
      </dgm:prSet>
      <dgm:spPr/>
    </dgm:pt>
    <dgm:pt modelId="{2AF6DCE4-054C-406C-89B2-B1FB931DFA22}" type="pres">
      <dgm:prSet presAssocID="{EB8CC464-DB0F-4AEE-8F12-BB3F4FC09165}" presName="nodeFollowingNodes" presStyleLbl="node1" presStyleIdx="7" presStyleCnt="8" custScaleX="181636" custScaleY="133135" custRadScaleRad="126479" custRadScaleInc="-42795">
        <dgm:presLayoutVars>
          <dgm:bulletEnabled val="1"/>
        </dgm:presLayoutVars>
      </dgm:prSet>
      <dgm:spPr/>
    </dgm:pt>
  </dgm:ptLst>
  <dgm:cxnLst>
    <dgm:cxn modelId="{190D6D0F-666E-4DE0-BF75-E83F4B9D724A}" srcId="{3247D72E-4B38-4D0E-8153-1712703F1FD3}" destId="{EB8CC464-DB0F-4AEE-8F12-BB3F4FC09165}" srcOrd="7" destOrd="0" parTransId="{F1647C50-6658-4C40-B0BB-42C657FBECB6}" sibTransId="{774F7366-53CB-4878-9C86-106DACE67D22}"/>
    <dgm:cxn modelId="{ED353C22-15A2-4C97-AC82-A23E364CEC4C}" type="presOf" srcId="{EB8CC464-DB0F-4AEE-8F12-BB3F4FC09165}" destId="{2AF6DCE4-054C-406C-89B2-B1FB931DFA22}" srcOrd="0" destOrd="0" presId="urn:microsoft.com/office/officeart/2005/8/layout/cycle3"/>
    <dgm:cxn modelId="{921E6D26-2A7E-4DFB-ABFC-07779CA56B93}" type="presOf" srcId="{86B102DA-CC71-4440-839B-E2232CFA34AE}" destId="{CCD7C890-5523-4456-AA0E-CBB3C34C478E}" srcOrd="0" destOrd="0" presId="urn:microsoft.com/office/officeart/2005/8/layout/cycle3"/>
    <dgm:cxn modelId="{85043B66-AC90-42E4-A3E1-0431CA01D3AB}" srcId="{3247D72E-4B38-4D0E-8153-1712703F1FD3}" destId="{1FA81F2F-052A-4397-8DBA-BB6D376DAE9D}" srcOrd="6" destOrd="0" parTransId="{8683EC76-6CDF-4645-B9BB-6BF54A278F24}" sibTransId="{68089769-A027-4F63-A914-2DBDCCB6A6D3}"/>
    <dgm:cxn modelId="{01926F47-5627-42F0-AE53-9CC8DC8E843A}" srcId="{3247D72E-4B38-4D0E-8153-1712703F1FD3}" destId="{EB1CA247-0AC3-401F-8307-2099CF916B69}" srcOrd="0" destOrd="0" parTransId="{6C8F1329-676E-48E0-AD51-EABB7D57925D}" sibTransId="{0445B290-BA7C-40E3-B2E4-2C132835DD3A}"/>
    <dgm:cxn modelId="{F910214E-194E-41A0-AC19-4270EA66DC23}" srcId="{3247D72E-4B38-4D0E-8153-1712703F1FD3}" destId="{1E21C1EF-BE9F-4CD0-B052-F6D82E95E2DE}" srcOrd="5" destOrd="0" parTransId="{57DF5E7C-7F0D-4C11-AEE2-92EFFB98E683}" sibTransId="{1173F938-2DA8-410F-BB58-0BE63A7B20AD}"/>
    <dgm:cxn modelId="{53B91550-CA6D-47E1-A325-C5A636AC0EF3}" type="presOf" srcId="{B972A7EB-0A77-48A1-9AD3-B58C110CA4EA}" destId="{E59F62CC-6A13-4EA3-9D9F-79DB438A5DAB}" srcOrd="0" destOrd="0" presId="urn:microsoft.com/office/officeart/2005/8/layout/cycle3"/>
    <dgm:cxn modelId="{B848E350-367F-4F52-AF3A-11B32DECB858}" type="presOf" srcId="{EB1CA247-0AC3-401F-8307-2099CF916B69}" destId="{A8B4F3D5-565F-4F64-B776-73DF373C6587}" srcOrd="0" destOrd="0" presId="urn:microsoft.com/office/officeart/2005/8/layout/cycle3"/>
    <dgm:cxn modelId="{3132E859-7D0A-4002-A555-0FE5B1AA8DCA}" type="presOf" srcId="{FDEB47D9-95A8-4022-8331-5D5F544A9AEE}" destId="{9E3999A9-8568-47D5-9B96-5C26FA4F0B65}" srcOrd="0" destOrd="0" presId="urn:microsoft.com/office/officeart/2005/8/layout/cycle3"/>
    <dgm:cxn modelId="{5C19077E-3967-4C03-901C-CD84EDDDF880}" type="presOf" srcId="{1FA81F2F-052A-4397-8DBA-BB6D376DAE9D}" destId="{6AB48E73-CD34-412C-B8F2-0BB8EA114A64}" srcOrd="0" destOrd="0" presId="urn:microsoft.com/office/officeart/2005/8/layout/cycle3"/>
    <dgm:cxn modelId="{5A7721A2-F97D-4F8A-85E7-128359D6840C}" srcId="{3247D72E-4B38-4D0E-8153-1712703F1FD3}" destId="{B3E3A207-3337-4BA8-940F-17D1721A6935}" srcOrd="4" destOrd="0" parTransId="{D1567397-F136-42CD-8043-74B1EC482DD1}" sibTransId="{C01502F6-51D7-45A2-A645-6343E65632ED}"/>
    <dgm:cxn modelId="{6F9B99B4-0760-48C7-A384-92F4A698D77F}" srcId="{3247D72E-4B38-4D0E-8153-1712703F1FD3}" destId="{86B102DA-CC71-4440-839B-E2232CFA34AE}" srcOrd="2" destOrd="0" parTransId="{9214F7F2-5234-4761-824F-BA0BF51C403C}" sibTransId="{673C83FB-06C7-4D5F-A715-C916072D5C78}"/>
    <dgm:cxn modelId="{0EA198B7-E7ED-47AD-AC89-6BA5BB8FA27E}" type="presOf" srcId="{B3E3A207-3337-4BA8-940F-17D1721A6935}" destId="{6C0697AD-674F-465E-A28A-946EABF57A9B}" srcOrd="0" destOrd="0" presId="urn:microsoft.com/office/officeart/2005/8/layout/cycle3"/>
    <dgm:cxn modelId="{F309F3B7-A9F2-4F2F-896C-2370E7BC47E8}" srcId="{3247D72E-4B38-4D0E-8153-1712703F1FD3}" destId="{FDEB47D9-95A8-4022-8331-5D5F544A9AEE}" srcOrd="3" destOrd="0" parTransId="{29FB687D-F231-49BF-9D3E-850C0E8ADFB5}" sibTransId="{11D04DEC-3CD7-4225-BF2A-9B7E857277CC}"/>
    <dgm:cxn modelId="{3116A9BB-40D7-49C6-9700-C8CA02BF7609}" type="presOf" srcId="{1E21C1EF-BE9F-4CD0-B052-F6D82E95E2DE}" destId="{35861DF8-C9DD-4A4C-BB06-A19CDACADBD2}" srcOrd="0" destOrd="0" presId="urn:microsoft.com/office/officeart/2005/8/layout/cycle3"/>
    <dgm:cxn modelId="{9EC006E1-897D-4B06-855B-C90AADEE7319}" srcId="{3247D72E-4B38-4D0E-8153-1712703F1FD3}" destId="{B972A7EB-0A77-48A1-9AD3-B58C110CA4EA}" srcOrd="1" destOrd="0" parTransId="{3A7257BD-85AC-419C-AC71-5C4666DD9458}" sibTransId="{1D6DB119-835E-4CD5-9B41-B0169BC7533F}"/>
    <dgm:cxn modelId="{B2FC74F7-B9AD-48D3-AC8B-A36A4BB567BF}" type="presOf" srcId="{0445B290-BA7C-40E3-B2E4-2C132835DD3A}" destId="{BB63B1D9-82B9-4124-9D8A-5E0385EC5B25}" srcOrd="0" destOrd="0" presId="urn:microsoft.com/office/officeart/2005/8/layout/cycle3"/>
    <dgm:cxn modelId="{D9DBDBF9-B0B1-423A-96F0-DB0BFD791C68}" type="presOf" srcId="{3247D72E-4B38-4D0E-8153-1712703F1FD3}" destId="{208C8B85-3B59-4983-A379-873F1DAE7635}" srcOrd="0" destOrd="0" presId="urn:microsoft.com/office/officeart/2005/8/layout/cycle3"/>
    <dgm:cxn modelId="{D6325CF1-4849-4DC1-9C75-AF302D81A7F4}" type="presParOf" srcId="{208C8B85-3B59-4983-A379-873F1DAE7635}" destId="{DA4CC664-13B8-4D96-9073-4CC72B41470F}" srcOrd="0" destOrd="0" presId="urn:microsoft.com/office/officeart/2005/8/layout/cycle3"/>
    <dgm:cxn modelId="{6C44A776-ADF0-485E-ACBE-DD63ABD08967}" type="presParOf" srcId="{DA4CC664-13B8-4D96-9073-4CC72B41470F}" destId="{A8B4F3D5-565F-4F64-B776-73DF373C6587}" srcOrd="0" destOrd="0" presId="urn:microsoft.com/office/officeart/2005/8/layout/cycle3"/>
    <dgm:cxn modelId="{578A59FF-A8A7-4D6E-83FF-423724AE77E9}" type="presParOf" srcId="{DA4CC664-13B8-4D96-9073-4CC72B41470F}" destId="{BB63B1D9-82B9-4124-9D8A-5E0385EC5B25}" srcOrd="1" destOrd="0" presId="urn:microsoft.com/office/officeart/2005/8/layout/cycle3"/>
    <dgm:cxn modelId="{D73C6F1A-BB83-456A-A342-7E69BD5E6DDF}" type="presParOf" srcId="{DA4CC664-13B8-4D96-9073-4CC72B41470F}" destId="{E59F62CC-6A13-4EA3-9D9F-79DB438A5DAB}" srcOrd="2" destOrd="0" presId="urn:microsoft.com/office/officeart/2005/8/layout/cycle3"/>
    <dgm:cxn modelId="{A656CF93-A148-4E0F-9DEF-B076BBA11603}" type="presParOf" srcId="{DA4CC664-13B8-4D96-9073-4CC72B41470F}" destId="{CCD7C890-5523-4456-AA0E-CBB3C34C478E}" srcOrd="3" destOrd="0" presId="urn:microsoft.com/office/officeart/2005/8/layout/cycle3"/>
    <dgm:cxn modelId="{638BED59-2212-4CE5-BCCF-0B1F7071032E}" type="presParOf" srcId="{DA4CC664-13B8-4D96-9073-4CC72B41470F}" destId="{9E3999A9-8568-47D5-9B96-5C26FA4F0B65}" srcOrd="4" destOrd="0" presId="urn:microsoft.com/office/officeart/2005/8/layout/cycle3"/>
    <dgm:cxn modelId="{815E9609-69EF-4D31-9407-167930DDBF54}" type="presParOf" srcId="{DA4CC664-13B8-4D96-9073-4CC72B41470F}" destId="{6C0697AD-674F-465E-A28A-946EABF57A9B}" srcOrd="5" destOrd="0" presId="urn:microsoft.com/office/officeart/2005/8/layout/cycle3"/>
    <dgm:cxn modelId="{2EC78A5A-D4EE-4372-91F1-C584FD88B599}" type="presParOf" srcId="{DA4CC664-13B8-4D96-9073-4CC72B41470F}" destId="{35861DF8-C9DD-4A4C-BB06-A19CDACADBD2}" srcOrd="6" destOrd="0" presId="urn:microsoft.com/office/officeart/2005/8/layout/cycle3"/>
    <dgm:cxn modelId="{5CFCC852-C48D-4834-A539-525384227381}" type="presParOf" srcId="{DA4CC664-13B8-4D96-9073-4CC72B41470F}" destId="{6AB48E73-CD34-412C-B8F2-0BB8EA114A64}" srcOrd="7" destOrd="0" presId="urn:microsoft.com/office/officeart/2005/8/layout/cycle3"/>
    <dgm:cxn modelId="{EB1A0117-9787-42C3-BCD7-40A66D597AB8}" type="presParOf" srcId="{DA4CC664-13B8-4D96-9073-4CC72B41470F}" destId="{2AF6DCE4-054C-406C-89B2-B1FB931DFA22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2B73DB-E0E4-4995-B8C7-09A9488E7A75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DAF0DFFC-9DC3-4F53-AF56-F38510C4454F}">
      <dgm:prSet phldrT="[Текст]"/>
      <dgm:spPr>
        <a:solidFill>
          <a:srgbClr val="FFC000"/>
        </a:solidFill>
      </dgm:spPr>
      <dgm:t>
        <a:bodyPr/>
        <a:lstStyle/>
        <a:p>
          <a:r>
            <a:rPr lang="ru-RU">
              <a:latin typeface="Century Schoolbook" panose="02040604050505020304" pitchFamily="18" charset="0"/>
              <a:cs typeface="Arial" panose="020B0604020202020204" pitchFamily="34" charset="0"/>
            </a:rPr>
            <a:t>Проблемы школьной жизни стали объектом обсуждения школьников</a:t>
          </a:r>
          <a:endParaRPr lang="ru-RU" dirty="0">
            <a:latin typeface="Century Schoolbook" panose="02040604050505020304" pitchFamily="18" charset="0"/>
          </a:endParaRPr>
        </a:p>
      </dgm:t>
    </dgm:pt>
    <dgm:pt modelId="{D46C300B-AAC8-46BA-B99C-EB15FA41909E}" type="parTrans" cxnId="{DC1E8DDE-A920-49E6-A23E-C0B9D2F16EB6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33558575-2083-4A74-903F-86B7D7AE9A7E}" type="sibTrans" cxnId="{DC1E8DDE-A920-49E6-A23E-C0B9D2F16EB6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202B7F81-57E1-4651-9C0A-AF49E2A91CEB}">
      <dgm:prSet phldrT="[Текст]" custT="1"/>
      <dgm:spPr>
        <a:noFill/>
      </dgm:spPr>
      <dgm:t>
        <a:bodyPr/>
        <a:lstStyle/>
        <a:p>
          <a:r>
            <a:rPr lang="ru-RU" sz="2000" b="1" dirty="0">
              <a:latin typeface="Century Schoolbook" panose="02040604050505020304" pitchFamily="18" charset="0"/>
              <a:ea typeface="+mn-ea"/>
              <a:cs typeface="+mn-cs"/>
            </a:rPr>
            <a:t>Школьники осуществили демократический выбор</a:t>
          </a:r>
          <a:endParaRPr lang="ru-RU" sz="2000" dirty="0">
            <a:latin typeface="Century Schoolbook" panose="02040604050505020304" pitchFamily="18" charset="0"/>
          </a:endParaRPr>
        </a:p>
      </dgm:t>
    </dgm:pt>
    <dgm:pt modelId="{A9AFB054-AB0A-468A-973F-B22CEDB37208}" type="parTrans" cxnId="{0AD8D0F7-1DF8-4DD5-85B6-177B22E9028B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8EEED46B-35F2-4648-AAD1-C3F78FAC48B2}" type="sibTrans" cxnId="{0AD8D0F7-1DF8-4DD5-85B6-177B22E9028B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68AF0B56-CE80-4560-941C-B59B9A2B54FE}">
      <dgm:prSet phldrT="[Текст]"/>
      <dgm:spPr>
        <a:solidFill>
          <a:srgbClr val="9BD5B7"/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latin typeface="Century Schoolbook" panose="02040604050505020304" pitchFamily="18" charset="0"/>
              <a:ea typeface="+mn-ea"/>
              <a:cs typeface="+mn-cs"/>
            </a:rPr>
            <a:t>возможности изменения уклада жизни образовательной организации </a:t>
          </a:r>
          <a:endParaRPr lang="ru-RU" dirty="0">
            <a:latin typeface="Century Schoolbook" panose="02040604050505020304" pitchFamily="18" charset="0"/>
          </a:endParaRPr>
        </a:p>
      </dgm:t>
    </dgm:pt>
    <dgm:pt modelId="{8E15D44A-5A4E-43B1-B449-2370249CFA65}" type="parTrans" cxnId="{B01E0E60-87AD-40B5-8200-E791200391F8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30AF5863-2A46-4219-9B84-C937111F25B7}" type="sibTrans" cxnId="{B01E0E60-87AD-40B5-8200-E791200391F8}">
      <dgm:prSet/>
      <dgm:spPr/>
      <dgm:t>
        <a:bodyPr/>
        <a:lstStyle/>
        <a:p>
          <a:endParaRPr lang="ru-RU">
            <a:latin typeface="Century Schoolbook" panose="02040604050505020304" pitchFamily="18" charset="0"/>
          </a:endParaRPr>
        </a:p>
      </dgm:t>
    </dgm:pt>
    <dgm:pt modelId="{8596EEBF-1860-4F5B-AC4E-5F2361974B4C}" type="pres">
      <dgm:prSet presAssocID="{962B73DB-E0E4-4995-B8C7-09A9488E7A75}" presName="Name0" presStyleCnt="0">
        <dgm:presLayoutVars>
          <dgm:dir/>
          <dgm:animLvl val="lvl"/>
          <dgm:resizeHandles val="exact"/>
        </dgm:presLayoutVars>
      </dgm:prSet>
      <dgm:spPr/>
    </dgm:pt>
    <dgm:pt modelId="{40214E1D-404F-4DCE-AD11-BF2408DEE791}" type="pres">
      <dgm:prSet presAssocID="{DAF0DFFC-9DC3-4F53-AF56-F38510C445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1C6773-7E0C-4ED5-A195-9A5F395E9D8D}" type="pres">
      <dgm:prSet presAssocID="{33558575-2083-4A74-903F-86B7D7AE9A7E}" presName="parTxOnlySpace" presStyleCnt="0"/>
      <dgm:spPr/>
    </dgm:pt>
    <dgm:pt modelId="{CA1DFACA-E84C-4FA7-BA33-E854E24A4636}" type="pres">
      <dgm:prSet presAssocID="{202B7F81-57E1-4651-9C0A-AF49E2A91CEB}" presName="parTxOnly" presStyleLbl="node1" presStyleIdx="1" presStyleCnt="3" custScaleX="110315" custScaleY="106167">
        <dgm:presLayoutVars>
          <dgm:chMax val="0"/>
          <dgm:chPref val="0"/>
          <dgm:bulletEnabled val="1"/>
        </dgm:presLayoutVars>
      </dgm:prSet>
      <dgm:spPr/>
    </dgm:pt>
    <dgm:pt modelId="{F272DB7C-D1D9-423B-B916-7ED77DBD1826}" type="pres">
      <dgm:prSet presAssocID="{8EEED46B-35F2-4648-AAD1-C3F78FAC48B2}" presName="parTxOnlySpace" presStyleCnt="0"/>
      <dgm:spPr/>
    </dgm:pt>
    <dgm:pt modelId="{17084BBF-1ABC-403A-8F3B-68F862C9B166}" type="pres">
      <dgm:prSet presAssocID="{68AF0B56-CE80-4560-941C-B59B9A2B54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01E0E60-87AD-40B5-8200-E791200391F8}" srcId="{962B73DB-E0E4-4995-B8C7-09A9488E7A75}" destId="{68AF0B56-CE80-4560-941C-B59B9A2B54FE}" srcOrd="2" destOrd="0" parTransId="{8E15D44A-5A4E-43B1-B449-2370249CFA65}" sibTransId="{30AF5863-2A46-4219-9B84-C937111F25B7}"/>
    <dgm:cxn modelId="{28D9B94F-BAFB-4EC7-9151-9A84C94356E2}" type="presOf" srcId="{202B7F81-57E1-4651-9C0A-AF49E2A91CEB}" destId="{CA1DFACA-E84C-4FA7-BA33-E854E24A4636}" srcOrd="0" destOrd="0" presId="urn:microsoft.com/office/officeart/2005/8/layout/chevron1"/>
    <dgm:cxn modelId="{3A41CC88-2E82-4C21-9C42-9AAD3E021A84}" type="presOf" srcId="{DAF0DFFC-9DC3-4F53-AF56-F38510C4454F}" destId="{40214E1D-404F-4DCE-AD11-BF2408DEE791}" srcOrd="0" destOrd="0" presId="urn:microsoft.com/office/officeart/2005/8/layout/chevron1"/>
    <dgm:cxn modelId="{89CFFCB7-9790-48AB-AB6B-AB505F9BD063}" type="presOf" srcId="{962B73DB-E0E4-4995-B8C7-09A9488E7A75}" destId="{8596EEBF-1860-4F5B-AC4E-5F2361974B4C}" srcOrd="0" destOrd="0" presId="urn:microsoft.com/office/officeart/2005/8/layout/chevron1"/>
    <dgm:cxn modelId="{387A40C6-EC82-406F-8F02-E53F49306353}" type="presOf" srcId="{68AF0B56-CE80-4560-941C-B59B9A2B54FE}" destId="{17084BBF-1ABC-403A-8F3B-68F862C9B166}" srcOrd="0" destOrd="0" presId="urn:microsoft.com/office/officeart/2005/8/layout/chevron1"/>
    <dgm:cxn modelId="{DC1E8DDE-A920-49E6-A23E-C0B9D2F16EB6}" srcId="{962B73DB-E0E4-4995-B8C7-09A9488E7A75}" destId="{DAF0DFFC-9DC3-4F53-AF56-F38510C4454F}" srcOrd="0" destOrd="0" parTransId="{D46C300B-AAC8-46BA-B99C-EB15FA41909E}" sibTransId="{33558575-2083-4A74-903F-86B7D7AE9A7E}"/>
    <dgm:cxn modelId="{0AD8D0F7-1DF8-4DD5-85B6-177B22E9028B}" srcId="{962B73DB-E0E4-4995-B8C7-09A9488E7A75}" destId="{202B7F81-57E1-4651-9C0A-AF49E2A91CEB}" srcOrd="1" destOrd="0" parTransId="{A9AFB054-AB0A-468A-973F-B22CEDB37208}" sibTransId="{8EEED46B-35F2-4648-AAD1-C3F78FAC48B2}"/>
    <dgm:cxn modelId="{C979ED09-4BB6-42C4-8860-39E8E6B354E9}" type="presParOf" srcId="{8596EEBF-1860-4F5B-AC4E-5F2361974B4C}" destId="{40214E1D-404F-4DCE-AD11-BF2408DEE791}" srcOrd="0" destOrd="0" presId="urn:microsoft.com/office/officeart/2005/8/layout/chevron1"/>
    <dgm:cxn modelId="{4D892338-9C3D-44C6-A288-4EB1D0E95DEE}" type="presParOf" srcId="{8596EEBF-1860-4F5B-AC4E-5F2361974B4C}" destId="{6D1C6773-7E0C-4ED5-A195-9A5F395E9D8D}" srcOrd="1" destOrd="0" presId="urn:microsoft.com/office/officeart/2005/8/layout/chevron1"/>
    <dgm:cxn modelId="{30F4F17A-234E-44AA-A284-3737103A0BFA}" type="presParOf" srcId="{8596EEBF-1860-4F5B-AC4E-5F2361974B4C}" destId="{CA1DFACA-E84C-4FA7-BA33-E854E24A4636}" srcOrd="2" destOrd="0" presId="urn:microsoft.com/office/officeart/2005/8/layout/chevron1"/>
    <dgm:cxn modelId="{8D3D8009-4932-4AEA-BD8B-03F611C2D103}" type="presParOf" srcId="{8596EEBF-1860-4F5B-AC4E-5F2361974B4C}" destId="{F272DB7C-D1D9-423B-B916-7ED77DBD1826}" srcOrd="3" destOrd="0" presId="urn:microsoft.com/office/officeart/2005/8/layout/chevron1"/>
    <dgm:cxn modelId="{C47F5EE7-BEDC-4A6E-BBB3-3144D7496846}" type="presParOf" srcId="{8596EEBF-1860-4F5B-AC4E-5F2361974B4C}" destId="{17084BBF-1ABC-403A-8F3B-68F862C9B16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2B73DB-E0E4-4995-B8C7-09A9488E7A75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DAF0DFFC-9DC3-4F53-AF56-F38510C4454F}">
      <dgm:prSet phldrT="[Текст]" custT="1"/>
      <dgm:spPr>
        <a:solidFill>
          <a:srgbClr val="9BD5B7"/>
        </a:solidFill>
      </dgm:spPr>
      <dgm:t>
        <a:bodyPr/>
        <a:lstStyle/>
        <a:p>
          <a:r>
            <a:rPr lang="ru-RU" sz="2400" dirty="0">
              <a:latin typeface="Century Schoolbook" panose="02040604050505020304" pitchFamily="18" charset="0"/>
              <a:cs typeface="Arial" panose="020B0604020202020204" pitchFamily="34" charset="0"/>
            </a:rPr>
            <a:t>Школьники проанализировали проблемы и сформулировали способы решения </a:t>
          </a:r>
          <a:endParaRPr lang="ru-RU" sz="2400" dirty="0"/>
        </a:p>
      </dgm:t>
    </dgm:pt>
    <dgm:pt modelId="{D46C300B-AAC8-46BA-B99C-EB15FA41909E}" type="parTrans" cxnId="{DC1E8DDE-A920-49E6-A23E-C0B9D2F16EB6}">
      <dgm:prSet/>
      <dgm:spPr/>
      <dgm:t>
        <a:bodyPr/>
        <a:lstStyle/>
        <a:p>
          <a:endParaRPr lang="ru-RU"/>
        </a:p>
      </dgm:t>
    </dgm:pt>
    <dgm:pt modelId="{33558575-2083-4A74-903F-86B7D7AE9A7E}" type="sibTrans" cxnId="{DC1E8DDE-A920-49E6-A23E-C0B9D2F16EB6}">
      <dgm:prSet/>
      <dgm:spPr/>
      <dgm:t>
        <a:bodyPr/>
        <a:lstStyle/>
        <a:p>
          <a:endParaRPr lang="ru-RU"/>
        </a:p>
      </dgm:t>
    </dgm:pt>
    <dgm:pt modelId="{68AF0B56-CE80-4560-941C-B59B9A2B54FE}">
      <dgm:prSet phldrT="[Текст]" custT="1"/>
      <dgm:spPr>
        <a:solidFill>
          <a:srgbClr val="027438"/>
        </a:solidFill>
      </dgm:spPr>
      <dgm:t>
        <a:bodyPr/>
        <a:lstStyle/>
        <a:p>
          <a:r>
            <a:rPr lang="ru-RU" sz="2400" b="1" dirty="0">
              <a:solidFill>
                <a:schemeClr val="bg1"/>
              </a:solidFill>
              <a:latin typeface="Century Schoolbook" panose="02040604050505020304" pitchFamily="18" charset="0"/>
              <a:ea typeface="+mn-ea"/>
              <a:cs typeface="+mn-cs"/>
            </a:rPr>
            <a:t>Возможности повышения эффективности управления школой</a:t>
          </a:r>
          <a:endParaRPr lang="ru-RU" sz="2400" dirty="0">
            <a:solidFill>
              <a:schemeClr val="bg1"/>
            </a:solidFill>
            <a:latin typeface="Century Schoolbook" panose="02040604050505020304" pitchFamily="18" charset="0"/>
          </a:endParaRPr>
        </a:p>
      </dgm:t>
    </dgm:pt>
    <dgm:pt modelId="{8E15D44A-5A4E-43B1-B449-2370249CFA65}" type="parTrans" cxnId="{B01E0E60-87AD-40B5-8200-E791200391F8}">
      <dgm:prSet/>
      <dgm:spPr/>
      <dgm:t>
        <a:bodyPr/>
        <a:lstStyle/>
        <a:p>
          <a:endParaRPr lang="ru-RU"/>
        </a:p>
      </dgm:t>
    </dgm:pt>
    <dgm:pt modelId="{30AF5863-2A46-4219-9B84-C937111F25B7}" type="sibTrans" cxnId="{B01E0E60-87AD-40B5-8200-E791200391F8}">
      <dgm:prSet/>
      <dgm:spPr/>
      <dgm:t>
        <a:bodyPr/>
        <a:lstStyle/>
        <a:p>
          <a:endParaRPr lang="ru-RU"/>
        </a:p>
      </dgm:t>
    </dgm:pt>
    <dgm:pt modelId="{8596EEBF-1860-4F5B-AC4E-5F2361974B4C}" type="pres">
      <dgm:prSet presAssocID="{962B73DB-E0E4-4995-B8C7-09A9488E7A75}" presName="Name0" presStyleCnt="0">
        <dgm:presLayoutVars>
          <dgm:dir/>
          <dgm:animLvl val="lvl"/>
          <dgm:resizeHandles val="exact"/>
        </dgm:presLayoutVars>
      </dgm:prSet>
      <dgm:spPr/>
    </dgm:pt>
    <dgm:pt modelId="{40214E1D-404F-4DCE-AD11-BF2408DEE791}" type="pres">
      <dgm:prSet presAssocID="{DAF0DFFC-9DC3-4F53-AF56-F38510C4454F}" presName="parTxOnly" presStyleLbl="node1" presStyleIdx="0" presStyleCnt="2" custScaleX="108341">
        <dgm:presLayoutVars>
          <dgm:chMax val="0"/>
          <dgm:chPref val="0"/>
          <dgm:bulletEnabled val="1"/>
        </dgm:presLayoutVars>
      </dgm:prSet>
      <dgm:spPr/>
    </dgm:pt>
    <dgm:pt modelId="{6D1C6773-7E0C-4ED5-A195-9A5F395E9D8D}" type="pres">
      <dgm:prSet presAssocID="{33558575-2083-4A74-903F-86B7D7AE9A7E}" presName="parTxOnlySpace" presStyleCnt="0"/>
      <dgm:spPr/>
    </dgm:pt>
    <dgm:pt modelId="{17084BBF-1ABC-403A-8F3B-68F862C9B166}" type="pres">
      <dgm:prSet presAssocID="{68AF0B56-CE80-4560-941C-B59B9A2B54F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01E0E60-87AD-40B5-8200-E791200391F8}" srcId="{962B73DB-E0E4-4995-B8C7-09A9488E7A75}" destId="{68AF0B56-CE80-4560-941C-B59B9A2B54FE}" srcOrd="1" destOrd="0" parTransId="{8E15D44A-5A4E-43B1-B449-2370249CFA65}" sibTransId="{30AF5863-2A46-4219-9B84-C937111F25B7}"/>
    <dgm:cxn modelId="{3A41CC88-2E82-4C21-9C42-9AAD3E021A84}" type="presOf" srcId="{DAF0DFFC-9DC3-4F53-AF56-F38510C4454F}" destId="{40214E1D-404F-4DCE-AD11-BF2408DEE791}" srcOrd="0" destOrd="0" presId="urn:microsoft.com/office/officeart/2005/8/layout/chevron1"/>
    <dgm:cxn modelId="{89CFFCB7-9790-48AB-AB6B-AB505F9BD063}" type="presOf" srcId="{962B73DB-E0E4-4995-B8C7-09A9488E7A75}" destId="{8596EEBF-1860-4F5B-AC4E-5F2361974B4C}" srcOrd="0" destOrd="0" presId="urn:microsoft.com/office/officeart/2005/8/layout/chevron1"/>
    <dgm:cxn modelId="{387A40C6-EC82-406F-8F02-E53F49306353}" type="presOf" srcId="{68AF0B56-CE80-4560-941C-B59B9A2B54FE}" destId="{17084BBF-1ABC-403A-8F3B-68F862C9B166}" srcOrd="0" destOrd="0" presId="urn:microsoft.com/office/officeart/2005/8/layout/chevron1"/>
    <dgm:cxn modelId="{DC1E8DDE-A920-49E6-A23E-C0B9D2F16EB6}" srcId="{962B73DB-E0E4-4995-B8C7-09A9488E7A75}" destId="{DAF0DFFC-9DC3-4F53-AF56-F38510C4454F}" srcOrd="0" destOrd="0" parTransId="{D46C300B-AAC8-46BA-B99C-EB15FA41909E}" sibTransId="{33558575-2083-4A74-903F-86B7D7AE9A7E}"/>
    <dgm:cxn modelId="{C979ED09-4BB6-42C4-8860-39E8E6B354E9}" type="presParOf" srcId="{8596EEBF-1860-4F5B-AC4E-5F2361974B4C}" destId="{40214E1D-404F-4DCE-AD11-BF2408DEE791}" srcOrd="0" destOrd="0" presId="urn:microsoft.com/office/officeart/2005/8/layout/chevron1"/>
    <dgm:cxn modelId="{4D892338-9C3D-44C6-A288-4EB1D0E95DEE}" type="presParOf" srcId="{8596EEBF-1860-4F5B-AC4E-5F2361974B4C}" destId="{6D1C6773-7E0C-4ED5-A195-9A5F395E9D8D}" srcOrd="1" destOrd="0" presId="urn:microsoft.com/office/officeart/2005/8/layout/chevron1"/>
    <dgm:cxn modelId="{C47F5EE7-BEDC-4A6E-BBB3-3144D7496846}" type="presParOf" srcId="{8596EEBF-1860-4F5B-AC4E-5F2361974B4C}" destId="{17084BBF-1ABC-403A-8F3B-68F862C9B16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2B73DB-E0E4-4995-B8C7-09A9488E7A75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DAF0DFFC-9DC3-4F53-AF56-F38510C4454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>
              <a:latin typeface="Century Schoolbook" panose="02040604050505020304" pitchFamily="18" charset="0"/>
              <a:cs typeface="Arial" panose="020B0604020202020204" pitchFamily="34" charset="0"/>
            </a:rPr>
            <a:t>Реализован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>
              <a:latin typeface="Century Schoolbook" panose="02040604050505020304" pitchFamily="18" charset="0"/>
              <a:cs typeface="Arial" panose="020B0604020202020204" pitchFamily="34" charset="0"/>
            </a:rPr>
            <a:t>проект школьников</a:t>
          </a:r>
          <a:endParaRPr lang="ru-RU" dirty="0">
            <a:latin typeface="Century Schoolbook" panose="02040604050505020304" pitchFamily="18" charset="0"/>
          </a:endParaRPr>
        </a:p>
      </dgm:t>
    </dgm:pt>
    <dgm:pt modelId="{D46C300B-AAC8-46BA-B99C-EB15FA41909E}" type="parTrans" cxnId="{DC1E8DDE-A920-49E6-A23E-C0B9D2F16EB6}">
      <dgm:prSet/>
      <dgm:spPr/>
      <dgm:t>
        <a:bodyPr/>
        <a:lstStyle/>
        <a:p>
          <a:endParaRPr lang="ru-RU"/>
        </a:p>
      </dgm:t>
    </dgm:pt>
    <dgm:pt modelId="{33558575-2083-4A74-903F-86B7D7AE9A7E}" type="sibTrans" cxnId="{DC1E8DDE-A920-49E6-A23E-C0B9D2F16EB6}">
      <dgm:prSet/>
      <dgm:spPr/>
      <dgm:t>
        <a:bodyPr/>
        <a:lstStyle/>
        <a:p>
          <a:endParaRPr lang="ru-RU"/>
        </a:p>
      </dgm:t>
    </dgm:pt>
    <dgm:pt modelId="{202B7F81-57E1-4651-9C0A-AF49E2A91CEB}">
      <dgm:prSet phldrT="[Текст]"/>
      <dgm:spPr>
        <a:solidFill>
          <a:srgbClr val="9BD5B7"/>
        </a:solidFill>
      </dgm:spPr>
      <dgm:t>
        <a:bodyPr/>
        <a:lstStyle/>
        <a:p>
          <a:r>
            <a:rPr lang="ru-RU" b="1" dirty="0">
              <a:latin typeface="Century Schoolbook" panose="02040604050505020304" pitchFamily="18" charset="0"/>
            </a:rPr>
            <a:t>Решена одна проблема школьной жизни </a:t>
          </a:r>
          <a:endParaRPr lang="ru-RU" dirty="0"/>
        </a:p>
      </dgm:t>
    </dgm:pt>
    <dgm:pt modelId="{A9AFB054-AB0A-468A-973F-B22CEDB37208}" type="parTrans" cxnId="{0AD8D0F7-1DF8-4DD5-85B6-177B22E9028B}">
      <dgm:prSet/>
      <dgm:spPr/>
      <dgm:t>
        <a:bodyPr/>
        <a:lstStyle/>
        <a:p>
          <a:endParaRPr lang="ru-RU"/>
        </a:p>
      </dgm:t>
    </dgm:pt>
    <dgm:pt modelId="{8EEED46B-35F2-4648-AAD1-C3F78FAC48B2}" type="sibTrans" cxnId="{0AD8D0F7-1DF8-4DD5-85B6-177B22E9028B}">
      <dgm:prSet/>
      <dgm:spPr/>
      <dgm:t>
        <a:bodyPr/>
        <a:lstStyle/>
        <a:p>
          <a:endParaRPr lang="ru-RU"/>
        </a:p>
      </dgm:t>
    </dgm:pt>
    <dgm:pt modelId="{68AF0B56-CE80-4560-941C-B59B9A2B54F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latin typeface="Bahnschrift SemiBold" panose="020B0502040204020203" pitchFamily="34" charset="0"/>
              <a:ea typeface="+mn-ea"/>
              <a:cs typeface="+mn-cs"/>
            </a:rPr>
            <a:t>В</a:t>
          </a:r>
          <a:r>
            <a:rPr lang="ru-RU" b="1" dirty="0">
              <a:solidFill>
                <a:prstClr val="black"/>
              </a:solidFill>
              <a:latin typeface="Century Schoolbook" panose="02040604050505020304" pitchFamily="18" charset="0"/>
              <a:ea typeface="+mn-ea"/>
              <a:cs typeface="+mn-cs"/>
            </a:rPr>
            <a:t>озможности повышения эффективности финансовых расходов</a:t>
          </a:r>
          <a:endParaRPr lang="ru-RU" dirty="0">
            <a:latin typeface="Century Schoolbook" panose="02040604050505020304" pitchFamily="18" charset="0"/>
          </a:endParaRPr>
        </a:p>
      </dgm:t>
    </dgm:pt>
    <dgm:pt modelId="{8E15D44A-5A4E-43B1-B449-2370249CFA65}" type="parTrans" cxnId="{B01E0E60-87AD-40B5-8200-E791200391F8}">
      <dgm:prSet/>
      <dgm:spPr/>
      <dgm:t>
        <a:bodyPr/>
        <a:lstStyle/>
        <a:p>
          <a:endParaRPr lang="ru-RU"/>
        </a:p>
      </dgm:t>
    </dgm:pt>
    <dgm:pt modelId="{30AF5863-2A46-4219-9B84-C937111F25B7}" type="sibTrans" cxnId="{B01E0E60-87AD-40B5-8200-E791200391F8}">
      <dgm:prSet/>
      <dgm:spPr/>
      <dgm:t>
        <a:bodyPr/>
        <a:lstStyle/>
        <a:p>
          <a:endParaRPr lang="ru-RU"/>
        </a:p>
      </dgm:t>
    </dgm:pt>
    <dgm:pt modelId="{8596EEBF-1860-4F5B-AC4E-5F2361974B4C}" type="pres">
      <dgm:prSet presAssocID="{962B73DB-E0E4-4995-B8C7-09A9488E7A75}" presName="Name0" presStyleCnt="0">
        <dgm:presLayoutVars>
          <dgm:dir/>
          <dgm:animLvl val="lvl"/>
          <dgm:resizeHandles val="exact"/>
        </dgm:presLayoutVars>
      </dgm:prSet>
      <dgm:spPr/>
    </dgm:pt>
    <dgm:pt modelId="{40214E1D-404F-4DCE-AD11-BF2408DEE791}" type="pres">
      <dgm:prSet presAssocID="{DAF0DFFC-9DC3-4F53-AF56-F38510C445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1C6773-7E0C-4ED5-A195-9A5F395E9D8D}" type="pres">
      <dgm:prSet presAssocID="{33558575-2083-4A74-903F-86B7D7AE9A7E}" presName="parTxOnlySpace" presStyleCnt="0"/>
      <dgm:spPr/>
    </dgm:pt>
    <dgm:pt modelId="{CA1DFACA-E84C-4FA7-BA33-E854E24A4636}" type="pres">
      <dgm:prSet presAssocID="{202B7F81-57E1-4651-9C0A-AF49E2A91CE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72DB7C-D1D9-423B-B916-7ED77DBD1826}" type="pres">
      <dgm:prSet presAssocID="{8EEED46B-35F2-4648-AAD1-C3F78FAC48B2}" presName="parTxOnlySpace" presStyleCnt="0"/>
      <dgm:spPr/>
    </dgm:pt>
    <dgm:pt modelId="{17084BBF-1ABC-403A-8F3B-68F862C9B166}" type="pres">
      <dgm:prSet presAssocID="{68AF0B56-CE80-4560-941C-B59B9A2B54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01E0E60-87AD-40B5-8200-E791200391F8}" srcId="{962B73DB-E0E4-4995-B8C7-09A9488E7A75}" destId="{68AF0B56-CE80-4560-941C-B59B9A2B54FE}" srcOrd="2" destOrd="0" parTransId="{8E15D44A-5A4E-43B1-B449-2370249CFA65}" sibTransId="{30AF5863-2A46-4219-9B84-C937111F25B7}"/>
    <dgm:cxn modelId="{28D9B94F-BAFB-4EC7-9151-9A84C94356E2}" type="presOf" srcId="{202B7F81-57E1-4651-9C0A-AF49E2A91CEB}" destId="{CA1DFACA-E84C-4FA7-BA33-E854E24A4636}" srcOrd="0" destOrd="0" presId="urn:microsoft.com/office/officeart/2005/8/layout/chevron1"/>
    <dgm:cxn modelId="{3A41CC88-2E82-4C21-9C42-9AAD3E021A84}" type="presOf" srcId="{DAF0DFFC-9DC3-4F53-AF56-F38510C4454F}" destId="{40214E1D-404F-4DCE-AD11-BF2408DEE791}" srcOrd="0" destOrd="0" presId="urn:microsoft.com/office/officeart/2005/8/layout/chevron1"/>
    <dgm:cxn modelId="{89CFFCB7-9790-48AB-AB6B-AB505F9BD063}" type="presOf" srcId="{962B73DB-E0E4-4995-B8C7-09A9488E7A75}" destId="{8596EEBF-1860-4F5B-AC4E-5F2361974B4C}" srcOrd="0" destOrd="0" presId="urn:microsoft.com/office/officeart/2005/8/layout/chevron1"/>
    <dgm:cxn modelId="{387A40C6-EC82-406F-8F02-E53F49306353}" type="presOf" srcId="{68AF0B56-CE80-4560-941C-B59B9A2B54FE}" destId="{17084BBF-1ABC-403A-8F3B-68F862C9B166}" srcOrd="0" destOrd="0" presId="urn:microsoft.com/office/officeart/2005/8/layout/chevron1"/>
    <dgm:cxn modelId="{DC1E8DDE-A920-49E6-A23E-C0B9D2F16EB6}" srcId="{962B73DB-E0E4-4995-B8C7-09A9488E7A75}" destId="{DAF0DFFC-9DC3-4F53-AF56-F38510C4454F}" srcOrd="0" destOrd="0" parTransId="{D46C300B-AAC8-46BA-B99C-EB15FA41909E}" sibTransId="{33558575-2083-4A74-903F-86B7D7AE9A7E}"/>
    <dgm:cxn modelId="{0AD8D0F7-1DF8-4DD5-85B6-177B22E9028B}" srcId="{962B73DB-E0E4-4995-B8C7-09A9488E7A75}" destId="{202B7F81-57E1-4651-9C0A-AF49E2A91CEB}" srcOrd="1" destOrd="0" parTransId="{A9AFB054-AB0A-468A-973F-B22CEDB37208}" sibTransId="{8EEED46B-35F2-4648-AAD1-C3F78FAC48B2}"/>
    <dgm:cxn modelId="{C979ED09-4BB6-42C4-8860-39E8E6B354E9}" type="presParOf" srcId="{8596EEBF-1860-4F5B-AC4E-5F2361974B4C}" destId="{40214E1D-404F-4DCE-AD11-BF2408DEE791}" srcOrd="0" destOrd="0" presId="urn:microsoft.com/office/officeart/2005/8/layout/chevron1"/>
    <dgm:cxn modelId="{4D892338-9C3D-44C6-A288-4EB1D0E95DEE}" type="presParOf" srcId="{8596EEBF-1860-4F5B-AC4E-5F2361974B4C}" destId="{6D1C6773-7E0C-4ED5-A195-9A5F395E9D8D}" srcOrd="1" destOrd="0" presId="urn:microsoft.com/office/officeart/2005/8/layout/chevron1"/>
    <dgm:cxn modelId="{30F4F17A-234E-44AA-A284-3737103A0BFA}" type="presParOf" srcId="{8596EEBF-1860-4F5B-AC4E-5F2361974B4C}" destId="{CA1DFACA-E84C-4FA7-BA33-E854E24A4636}" srcOrd="2" destOrd="0" presId="urn:microsoft.com/office/officeart/2005/8/layout/chevron1"/>
    <dgm:cxn modelId="{8D3D8009-4932-4AEA-BD8B-03F611C2D103}" type="presParOf" srcId="{8596EEBF-1860-4F5B-AC4E-5F2361974B4C}" destId="{F272DB7C-D1D9-423B-B916-7ED77DBD1826}" srcOrd="3" destOrd="0" presId="urn:microsoft.com/office/officeart/2005/8/layout/chevron1"/>
    <dgm:cxn modelId="{C47F5EE7-BEDC-4A6E-BBB3-3144D7496846}" type="presParOf" srcId="{8596EEBF-1860-4F5B-AC4E-5F2361974B4C}" destId="{17084BBF-1ABC-403A-8F3B-68F862C9B16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8BEA40-E06B-40EF-9026-218B66FC93D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3677B75-9390-4613-ABB0-96E06F2C7562}">
      <dgm:prSet phldrT="[Текст]"/>
      <dgm:spPr>
        <a:ln w="57150">
          <a:solidFill>
            <a:srgbClr val="FFC000"/>
          </a:solidFill>
        </a:ln>
      </dgm:spPr>
      <dgm:t>
        <a:bodyPr/>
        <a:lstStyle/>
        <a:p>
          <a:r>
            <a:rPr lang="ru-RU" dirty="0">
              <a:effectLst/>
              <a:latin typeface="Century Schoolbook" panose="02040604050505020304" pitchFamily="18" charset="0"/>
              <a:ea typeface="Calibri" panose="020F0502020204030204" pitchFamily="34" charset="0"/>
            </a:rPr>
            <a:t>увеличения чис­ленности участников, удовлетворенных качеством условий</a:t>
          </a:r>
          <a:endParaRPr lang="ru-RU" dirty="0"/>
        </a:p>
      </dgm:t>
    </dgm:pt>
    <dgm:pt modelId="{81E19D96-C9AA-479B-8AA8-0F4B25C22147}" type="parTrans" cxnId="{D9303F6B-B203-44FE-925B-0A689A240859}">
      <dgm:prSet/>
      <dgm:spPr/>
      <dgm:t>
        <a:bodyPr/>
        <a:lstStyle/>
        <a:p>
          <a:endParaRPr lang="ru-RU"/>
        </a:p>
      </dgm:t>
    </dgm:pt>
    <dgm:pt modelId="{E9E4B2D0-FF26-4B6F-8C3C-AD1586880409}" type="sibTrans" cxnId="{D9303F6B-B203-44FE-925B-0A689A240859}">
      <dgm:prSet/>
      <dgm:spPr/>
      <dgm:t>
        <a:bodyPr/>
        <a:lstStyle/>
        <a:p>
          <a:endParaRPr lang="ru-RU"/>
        </a:p>
      </dgm:t>
    </dgm:pt>
    <dgm:pt modelId="{73AC7C6B-85ED-443C-98A9-6E68F45FF0E5}">
      <dgm:prSet phldrT="[Текст]"/>
      <dgm:spPr>
        <a:ln w="38100">
          <a:solidFill>
            <a:srgbClr val="027438"/>
          </a:solidFill>
        </a:ln>
      </dgm:spPr>
      <dgm:t>
        <a:bodyPr/>
        <a:lstStyle/>
        <a:p>
          <a:r>
            <a:rPr lang="ru-RU" dirty="0">
              <a:effectLst/>
              <a:latin typeface="Century Schoolbook" panose="02040604050505020304" pitchFamily="18" charset="0"/>
              <a:ea typeface="Calibri" panose="020F0502020204030204" pitchFamily="34" charset="0"/>
            </a:rPr>
            <a:t>снижение конфликтности и повышение уровня психологического комфорта в организации</a:t>
          </a:r>
          <a:endParaRPr lang="ru-RU" dirty="0"/>
        </a:p>
      </dgm:t>
    </dgm:pt>
    <dgm:pt modelId="{2A0D203D-265F-4963-B292-D8F8FA810B69}" type="parTrans" cxnId="{549678B7-CABF-4256-B917-DB9D50D50CC0}">
      <dgm:prSet/>
      <dgm:spPr/>
      <dgm:t>
        <a:bodyPr/>
        <a:lstStyle/>
        <a:p>
          <a:endParaRPr lang="ru-RU"/>
        </a:p>
      </dgm:t>
    </dgm:pt>
    <dgm:pt modelId="{AEF72DB5-7108-47B4-8A50-C2A7489CB62F}" type="sibTrans" cxnId="{549678B7-CABF-4256-B917-DB9D50D50CC0}">
      <dgm:prSet/>
      <dgm:spPr/>
      <dgm:t>
        <a:bodyPr/>
        <a:lstStyle/>
        <a:p>
          <a:endParaRPr lang="ru-RU"/>
        </a:p>
      </dgm:t>
    </dgm:pt>
    <dgm:pt modelId="{B78ACBED-605C-4F30-B7B6-E89A4DAC3AF4}">
      <dgm:prSet phldrT="[Текст]" custT="1"/>
      <dgm:spPr/>
      <dgm:t>
        <a:bodyPr/>
        <a:lstStyle/>
        <a:p>
          <a:r>
            <a:rPr lang="ru-RU" sz="2400" dirty="0">
              <a:effectLst/>
              <a:latin typeface="Century Schoolbook" panose="02040604050505020304" pitchFamily="18" charset="0"/>
              <a:ea typeface="Calibri" panose="020F0502020204030204" pitchFamily="34" charset="0"/>
            </a:rPr>
            <a:t>появление устойчивых форм самоорганизации детско-взрослых сообществ</a:t>
          </a:r>
          <a:endParaRPr lang="ru-RU" sz="2400" dirty="0"/>
        </a:p>
      </dgm:t>
    </dgm:pt>
    <dgm:pt modelId="{C090AF6C-D902-4019-9B2A-DA45371889D0}" type="parTrans" cxnId="{05A62123-E4A4-427B-9610-7E52B680EA2B}">
      <dgm:prSet/>
      <dgm:spPr/>
      <dgm:t>
        <a:bodyPr/>
        <a:lstStyle/>
        <a:p>
          <a:endParaRPr lang="ru-RU"/>
        </a:p>
      </dgm:t>
    </dgm:pt>
    <dgm:pt modelId="{073A6041-C371-4796-AF40-6063E1159B7B}" type="sibTrans" cxnId="{05A62123-E4A4-427B-9610-7E52B680EA2B}">
      <dgm:prSet/>
      <dgm:spPr/>
      <dgm:t>
        <a:bodyPr/>
        <a:lstStyle/>
        <a:p>
          <a:endParaRPr lang="ru-RU"/>
        </a:p>
      </dgm:t>
    </dgm:pt>
    <dgm:pt modelId="{A26C61DA-80A7-4689-AF40-CD81EDAA6B67}">
      <dgm:prSet phldrT="[Текст]" custT="1"/>
      <dgm:spPr/>
      <dgm:t>
        <a:bodyPr/>
        <a:lstStyle/>
        <a:p>
          <a:r>
            <a:rPr lang="ru-RU" sz="24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обучение представителей администрации и педагогического коллектива новым технологиям</a:t>
          </a:r>
          <a:endParaRPr lang="ru-RU" sz="2400" dirty="0"/>
        </a:p>
      </dgm:t>
    </dgm:pt>
    <dgm:pt modelId="{4719ABB2-390E-4D75-B32B-56A4E08190FC}" type="parTrans" cxnId="{BBA5412E-3B55-4F8D-929B-F0DEC9273939}">
      <dgm:prSet/>
      <dgm:spPr/>
      <dgm:t>
        <a:bodyPr/>
        <a:lstStyle/>
        <a:p>
          <a:endParaRPr lang="ru-RU"/>
        </a:p>
      </dgm:t>
    </dgm:pt>
    <dgm:pt modelId="{A5A606BA-1BD0-4F85-84EF-10AB484047A5}" type="sibTrans" cxnId="{BBA5412E-3B55-4F8D-929B-F0DEC9273939}">
      <dgm:prSet/>
      <dgm:spPr/>
      <dgm:t>
        <a:bodyPr/>
        <a:lstStyle/>
        <a:p>
          <a:endParaRPr lang="ru-RU"/>
        </a:p>
      </dgm:t>
    </dgm:pt>
    <dgm:pt modelId="{65DCC36B-95BC-4E85-B68C-5FB591275835}">
      <dgm:prSet phldrT="[Текст]" custT="1"/>
      <dgm:spPr>
        <a:ln w="38100">
          <a:solidFill>
            <a:srgbClr val="FFC000"/>
          </a:solidFill>
        </a:ln>
      </dgm:spPr>
      <dgm:t>
        <a:bodyPr/>
        <a:lstStyle/>
        <a:p>
          <a:r>
            <a:rPr lang="ru-RU" sz="24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развитие новых компетенций педагогов, органов коллективного управления и администрации </a:t>
          </a:r>
          <a:endParaRPr lang="ru-RU" sz="2400" dirty="0"/>
        </a:p>
      </dgm:t>
    </dgm:pt>
    <dgm:pt modelId="{C6673CEE-F833-4874-8BA0-B00BAD4D60C4}" type="parTrans" cxnId="{A4FB661D-7992-4686-AC66-6556F89AE1C9}">
      <dgm:prSet/>
      <dgm:spPr/>
      <dgm:t>
        <a:bodyPr/>
        <a:lstStyle/>
        <a:p>
          <a:endParaRPr lang="ru-RU"/>
        </a:p>
      </dgm:t>
    </dgm:pt>
    <dgm:pt modelId="{3A16170F-3E30-48EB-9FA8-582FCC7A1298}" type="sibTrans" cxnId="{A4FB661D-7992-4686-AC66-6556F89AE1C9}">
      <dgm:prSet/>
      <dgm:spPr/>
      <dgm:t>
        <a:bodyPr/>
        <a:lstStyle/>
        <a:p>
          <a:endParaRPr lang="ru-RU"/>
        </a:p>
      </dgm:t>
    </dgm:pt>
    <dgm:pt modelId="{8A7D565D-6AC8-4E82-9B24-AB601CA0298E}" type="pres">
      <dgm:prSet presAssocID="{618BEA40-E06B-40EF-9026-218B66FC93DF}" presName="diagram" presStyleCnt="0">
        <dgm:presLayoutVars>
          <dgm:dir/>
          <dgm:resizeHandles val="exact"/>
        </dgm:presLayoutVars>
      </dgm:prSet>
      <dgm:spPr/>
    </dgm:pt>
    <dgm:pt modelId="{E7F97759-E277-45E5-86C3-7C5DC139BFD0}" type="pres">
      <dgm:prSet presAssocID="{63677B75-9390-4613-ABB0-96E06F2C7562}" presName="node" presStyleLbl="node1" presStyleIdx="0" presStyleCnt="5">
        <dgm:presLayoutVars>
          <dgm:bulletEnabled val="1"/>
        </dgm:presLayoutVars>
      </dgm:prSet>
      <dgm:spPr/>
    </dgm:pt>
    <dgm:pt modelId="{47628214-6AFB-4051-8629-EBD27149DE8A}" type="pres">
      <dgm:prSet presAssocID="{E9E4B2D0-FF26-4B6F-8C3C-AD1586880409}" presName="sibTrans" presStyleCnt="0"/>
      <dgm:spPr/>
    </dgm:pt>
    <dgm:pt modelId="{91FDDC94-2869-4FB5-9FE3-C39ADE2AD804}" type="pres">
      <dgm:prSet presAssocID="{73AC7C6B-85ED-443C-98A9-6E68F45FF0E5}" presName="node" presStyleLbl="node1" presStyleIdx="1" presStyleCnt="5">
        <dgm:presLayoutVars>
          <dgm:bulletEnabled val="1"/>
        </dgm:presLayoutVars>
      </dgm:prSet>
      <dgm:spPr/>
    </dgm:pt>
    <dgm:pt modelId="{A526C495-FD1D-45AD-8A71-4D938BB82A4B}" type="pres">
      <dgm:prSet presAssocID="{AEF72DB5-7108-47B4-8A50-C2A7489CB62F}" presName="sibTrans" presStyleCnt="0"/>
      <dgm:spPr/>
    </dgm:pt>
    <dgm:pt modelId="{1AD22AB7-6A0C-4BC1-9EF7-EB5596D36C98}" type="pres">
      <dgm:prSet presAssocID="{B78ACBED-605C-4F30-B7B6-E89A4DAC3AF4}" presName="node" presStyleLbl="node1" presStyleIdx="2" presStyleCnt="5">
        <dgm:presLayoutVars>
          <dgm:bulletEnabled val="1"/>
        </dgm:presLayoutVars>
      </dgm:prSet>
      <dgm:spPr/>
    </dgm:pt>
    <dgm:pt modelId="{0B092E92-4703-4F3F-854D-38050A67A0DA}" type="pres">
      <dgm:prSet presAssocID="{073A6041-C371-4796-AF40-6063E1159B7B}" presName="sibTrans" presStyleCnt="0"/>
      <dgm:spPr/>
    </dgm:pt>
    <dgm:pt modelId="{94AD4042-7429-439D-AB6D-62D7CB6923B9}" type="pres">
      <dgm:prSet presAssocID="{A26C61DA-80A7-4689-AF40-CD81EDAA6B67}" presName="node" presStyleLbl="node1" presStyleIdx="3" presStyleCnt="5">
        <dgm:presLayoutVars>
          <dgm:bulletEnabled val="1"/>
        </dgm:presLayoutVars>
      </dgm:prSet>
      <dgm:spPr/>
    </dgm:pt>
    <dgm:pt modelId="{F0B3CEDF-4D79-4FA6-87B6-E021CE92BEA4}" type="pres">
      <dgm:prSet presAssocID="{A5A606BA-1BD0-4F85-84EF-10AB484047A5}" presName="sibTrans" presStyleCnt="0"/>
      <dgm:spPr/>
    </dgm:pt>
    <dgm:pt modelId="{00107CEE-E51A-4132-BA31-A9C3EF46EAB3}" type="pres">
      <dgm:prSet presAssocID="{65DCC36B-95BC-4E85-B68C-5FB591275835}" presName="node" presStyleLbl="node1" presStyleIdx="4" presStyleCnt="5">
        <dgm:presLayoutVars>
          <dgm:bulletEnabled val="1"/>
        </dgm:presLayoutVars>
      </dgm:prSet>
      <dgm:spPr/>
    </dgm:pt>
  </dgm:ptLst>
  <dgm:cxnLst>
    <dgm:cxn modelId="{65478B0F-2AD2-424D-88AC-8307BBF2FC93}" type="presOf" srcId="{73AC7C6B-85ED-443C-98A9-6E68F45FF0E5}" destId="{91FDDC94-2869-4FB5-9FE3-C39ADE2AD804}" srcOrd="0" destOrd="0" presId="urn:microsoft.com/office/officeart/2005/8/layout/default"/>
    <dgm:cxn modelId="{A4FB661D-7992-4686-AC66-6556F89AE1C9}" srcId="{618BEA40-E06B-40EF-9026-218B66FC93DF}" destId="{65DCC36B-95BC-4E85-B68C-5FB591275835}" srcOrd="4" destOrd="0" parTransId="{C6673CEE-F833-4874-8BA0-B00BAD4D60C4}" sibTransId="{3A16170F-3E30-48EB-9FA8-582FCC7A1298}"/>
    <dgm:cxn modelId="{05A62123-E4A4-427B-9610-7E52B680EA2B}" srcId="{618BEA40-E06B-40EF-9026-218B66FC93DF}" destId="{B78ACBED-605C-4F30-B7B6-E89A4DAC3AF4}" srcOrd="2" destOrd="0" parTransId="{C090AF6C-D902-4019-9B2A-DA45371889D0}" sibTransId="{073A6041-C371-4796-AF40-6063E1159B7B}"/>
    <dgm:cxn modelId="{149B9C2A-3336-48BC-BC4B-20BDEB0CC051}" type="presOf" srcId="{65DCC36B-95BC-4E85-B68C-5FB591275835}" destId="{00107CEE-E51A-4132-BA31-A9C3EF46EAB3}" srcOrd="0" destOrd="0" presId="urn:microsoft.com/office/officeart/2005/8/layout/default"/>
    <dgm:cxn modelId="{BBA5412E-3B55-4F8D-929B-F0DEC9273939}" srcId="{618BEA40-E06B-40EF-9026-218B66FC93DF}" destId="{A26C61DA-80A7-4689-AF40-CD81EDAA6B67}" srcOrd="3" destOrd="0" parTransId="{4719ABB2-390E-4D75-B32B-56A4E08190FC}" sibTransId="{A5A606BA-1BD0-4F85-84EF-10AB484047A5}"/>
    <dgm:cxn modelId="{D9303F6B-B203-44FE-925B-0A689A240859}" srcId="{618BEA40-E06B-40EF-9026-218B66FC93DF}" destId="{63677B75-9390-4613-ABB0-96E06F2C7562}" srcOrd="0" destOrd="0" parTransId="{81E19D96-C9AA-479B-8AA8-0F4B25C22147}" sibTransId="{E9E4B2D0-FF26-4B6F-8C3C-AD1586880409}"/>
    <dgm:cxn modelId="{2943AF50-7AF6-416C-A4B1-0A5F49978E9B}" type="presOf" srcId="{618BEA40-E06B-40EF-9026-218B66FC93DF}" destId="{8A7D565D-6AC8-4E82-9B24-AB601CA0298E}" srcOrd="0" destOrd="0" presId="urn:microsoft.com/office/officeart/2005/8/layout/default"/>
    <dgm:cxn modelId="{C353E189-AD00-47C5-A94E-F9495AA6A9DC}" type="presOf" srcId="{B78ACBED-605C-4F30-B7B6-E89A4DAC3AF4}" destId="{1AD22AB7-6A0C-4BC1-9EF7-EB5596D36C98}" srcOrd="0" destOrd="0" presId="urn:microsoft.com/office/officeart/2005/8/layout/default"/>
    <dgm:cxn modelId="{969332AE-8606-4752-A5EB-7DB343F7190F}" type="presOf" srcId="{A26C61DA-80A7-4689-AF40-CD81EDAA6B67}" destId="{94AD4042-7429-439D-AB6D-62D7CB6923B9}" srcOrd="0" destOrd="0" presId="urn:microsoft.com/office/officeart/2005/8/layout/default"/>
    <dgm:cxn modelId="{549678B7-CABF-4256-B917-DB9D50D50CC0}" srcId="{618BEA40-E06B-40EF-9026-218B66FC93DF}" destId="{73AC7C6B-85ED-443C-98A9-6E68F45FF0E5}" srcOrd="1" destOrd="0" parTransId="{2A0D203D-265F-4963-B292-D8F8FA810B69}" sibTransId="{AEF72DB5-7108-47B4-8A50-C2A7489CB62F}"/>
    <dgm:cxn modelId="{0CDBCBB8-4D85-432D-AB99-4DE746184E09}" type="presOf" srcId="{63677B75-9390-4613-ABB0-96E06F2C7562}" destId="{E7F97759-E277-45E5-86C3-7C5DC139BFD0}" srcOrd="0" destOrd="0" presId="urn:microsoft.com/office/officeart/2005/8/layout/default"/>
    <dgm:cxn modelId="{C14F0B94-83C2-451C-92B1-C80FE8DABADE}" type="presParOf" srcId="{8A7D565D-6AC8-4E82-9B24-AB601CA0298E}" destId="{E7F97759-E277-45E5-86C3-7C5DC139BFD0}" srcOrd="0" destOrd="0" presId="urn:microsoft.com/office/officeart/2005/8/layout/default"/>
    <dgm:cxn modelId="{36E7EE21-1256-426C-8675-9E05CBE9F5D1}" type="presParOf" srcId="{8A7D565D-6AC8-4E82-9B24-AB601CA0298E}" destId="{47628214-6AFB-4051-8629-EBD27149DE8A}" srcOrd="1" destOrd="0" presId="urn:microsoft.com/office/officeart/2005/8/layout/default"/>
    <dgm:cxn modelId="{F7B95145-97F3-4026-9E9E-739C50A81B93}" type="presParOf" srcId="{8A7D565D-6AC8-4E82-9B24-AB601CA0298E}" destId="{91FDDC94-2869-4FB5-9FE3-C39ADE2AD804}" srcOrd="2" destOrd="0" presId="urn:microsoft.com/office/officeart/2005/8/layout/default"/>
    <dgm:cxn modelId="{EAF62E35-54B4-4940-ABE9-FADA8FCDACDA}" type="presParOf" srcId="{8A7D565D-6AC8-4E82-9B24-AB601CA0298E}" destId="{A526C495-FD1D-45AD-8A71-4D938BB82A4B}" srcOrd="3" destOrd="0" presId="urn:microsoft.com/office/officeart/2005/8/layout/default"/>
    <dgm:cxn modelId="{99BC4D97-3201-4C5C-97C2-28E86D0B8784}" type="presParOf" srcId="{8A7D565D-6AC8-4E82-9B24-AB601CA0298E}" destId="{1AD22AB7-6A0C-4BC1-9EF7-EB5596D36C98}" srcOrd="4" destOrd="0" presId="urn:microsoft.com/office/officeart/2005/8/layout/default"/>
    <dgm:cxn modelId="{0D42F59D-82A4-408F-BB67-DA5CF6713A91}" type="presParOf" srcId="{8A7D565D-6AC8-4E82-9B24-AB601CA0298E}" destId="{0B092E92-4703-4F3F-854D-38050A67A0DA}" srcOrd="5" destOrd="0" presId="urn:microsoft.com/office/officeart/2005/8/layout/default"/>
    <dgm:cxn modelId="{2360F170-082B-46B0-8904-64B950D64883}" type="presParOf" srcId="{8A7D565D-6AC8-4E82-9B24-AB601CA0298E}" destId="{94AD4042-7429-439D-AB6D-62D7CB6923B9}" srcOrd="6" destOrd="0" presId="urn:microsoft.com/office/officeart/2005/8/layout/default"/>
    <dgm:cxn modelId="{3F10948E-13AD-4070-ABD9-23065889464E}" type="presParOf" srcId="{8A7D565D-6AC8-4E82-9B24-AB601CA0298E}" destId="{F0B3CEDF-4D79-4FA6-87B6-E021CE92BEA4}" srcOrd="7" destOrd="0" presId="urn:microsoft.com/office/officeart/2005/8/layout/default"/>
    <dgm:cxn modelId="{D956E2A7-FC63-465D-BD66-D5260D182D2B}" type="presParOf" srcId="{8A7D565D-6AC8-4E82-9B24-AB601CA0298E}" destId="{00107CEE-E51A-4132-BA31-A9C3EF46EAB3}" srcOrd="8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15FCD-7EE5-405E-BE7C-8D980651463D}">
      <dsp:nvSpPr>
        <dsp:cNvPr id="0" name=""/>
        <dsp:cNvSpPr/>
      </dsp:nvSpPr>
      <dsp:spPr>
        <a:xfrm>
          <a:off x="408385" y="-200833"/>
          <a:ext cx="5494910" cy="5494910"/>
        </a:xfrm>
        <a:prstGeom prst="circularArrow">
          <a:avLst>
            <a:gd name="adj1" fmla="val 5274"/>
            <a:gd name="adj2" fmla="val 312630"/>
            <a:gd name="adj3" fmla="val 13645937"/>
            <a:gd name="adj4" fmla="val 17476734"/>
            <a:gd name="adj5" fmla="val 547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78D61-E1C9-4B21-9793-6F349FA15FC0}">
      <dsp:nvSpPr>
        <dsp:cNvPr id="0" name=""/>
        <dsp:cNvSpPr/>
      </dsp:nvSpPr>
      <dsp:spPr>
        <a:xfrm>
          <a:off x="1779631" y="3867"/>
          <a:ext cx="2752418" cy="1026546"/>
        </a:xfrm>
        <a:prstGeom prst="roundRect">
          <a:avLst/>
        </a:prstGeom>
        <a:solidFill>
          <a:srgbClr val="0274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rPr>
            <a:t>Январь – старт процесса </a:t>
          </a:r>
          <a:endParaRPr lang="ru-RU" sz="1800" kern="1200" dirty="0">
            <a:solidFill>
              <a:schemeClr val="bg1"/>
            </a:solidFill>
            <a:latin typeface="Century Schoolbook" panose="02040604050505020304" pitchFamily="18" charset="0"/>
          </a:endParaRPr>
        </a:p>
      </dsp:txBody>
      <dsp:txXfrm>
        <a:off x="1829743" y="53979"/>
        <a:ext cx="2652194" cy="926322"/>
      </dsp:txXfrm>
    </dsp:sp>
    <dsp:sp modelId="{F365ED46-ADE7-4A6F-B537-13AB3CA9970F}">
      <dsp:nvSpPr>
        <dsp:cNvPr id="0" name=""/>
        <dsp:cNvSpPr/>
      </dsp:nvSpPr>
      <dsp:spPr>
        <a:xfrm>
          <a:off x="3726750" y="1532183"/>
          <a:ext cx="2719220" cy="71901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rPr>
            <a:t>Февраль - сбор идей</a:t>
          </a:r>
          <a:endParaRPr lang="ru-RU" sz="20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3761849" y="1567282"/>
        <a:ext cx="2649022" cy="648815"/>
      </dsp:txXfrm>
    </dsp:sp>
    <dsp:sp modelId="{402ED6A4-1CE8-43A5-BD14-1CB1AEA07B64}">
      <dsp:nvSpPr>
        <dsp:cNvPr id="0" name=""/>
        <dsp:cNvSpPr/>
      </dsp:nvSpPr>
      <dsp:spPr>
        <a:xfrm>
          <a:off x="3751490" y="3130817"/>
          <a:ext cx="2669740" cy="1026546"/>
        </a:xfrm>
        <a:prstGeom prst="roundRect">
          <a:avLst/>
        </a:prstGeom>
        <a:solidFill>
          <a:srgbClr val="027438"/>
        </a:solidFill>
        <a:ln w="285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rPr>
            <a:t> Март – технический анализ </a:t>
          </a:r>
          <a:endParaRPr lang="ru-RU" sz="2000" kern="1200" dirty="0">
            <a:solidFill>
              <a:schemeClr val="bg1"/>
            </a:solidFill>
            <a:latin typeface="Century Schoolbook" panose="02040604050505020304" pitchFamily="18" charset="0"/>
          </a:endParaRPr>
        </a:p>
      </dsp:txBody>
      <dsp:txXfrm>
        <a:off x="3801602" y="3180929"/>
        <a:ext cx="2569516" cy="926322"/>
      </dsp:txXfrm>
    </dsp:sp>
    <dsp:sp modelId="{462076DD-55D2-44E5-BB40-575A7B8C13B5}">
      <dsp:nvSpPr>
        <dsp:cNvPr id="0" name=""/>
        <dsp:cNvSpPr/>
      </dsp:nvSpPr>
      <dsp:spPr>
        <a:xfrm>
          <a:off x="1163190" y="4462212"/>
          <a:ext cx="3985301" cy="1026546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27438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rPr>
            <a:t>Март -  в  День учащегося голосование за проекты</a:t>
          </a:r>
          <a:endParaRPr lang="ru-RU" sz="2000" kern="1200" dirty="0">
            <a:solidFill>
              <a:srgbClr val="027438"/>
            </a:solidFill>
            <a:latin typeface="Century Schoolbook" panose="02040604050505020304" pitchFamily="18" charset="0"/>
          </a:endParaRPr>
        </a:p>
      </dsp:txBody>
      <dsp:txXfrm>
        <a:off x="1213302" y="4512324"/>
        <a:ext cx="3885077" cy="926322"/>
      </dsp:txXfrm>
    </dsp:sp>
    <dsp:sp modelId="{5E1209B4-054A-4671-9AAE-7A22A1EA8C68}">
      <dsp:nvSpPr>
        <dsp:cNvPr id="0" name=""/>
        <dsp:cNvSpPr/>
      </dsp:nvSpPr>
      <dsp:spPr>
        <a:xfrm>
          <a:off x="-69359" y="2963895"/>
          <a:ext cx="2589361" cy="102654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rPr>
            <a:t>Апрель – объявление  результатов</a:t>
          </a:r>
          <a:endParaRPr lang="ru-RU" sz="20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-19247" y="3014007"/>
        <a:ext cx="2489137" cy="926322"/>
      </dsp:txXfrm>
    </dsp:sp>
    <dsp:sp modelId="{AC636032-C3DE-4E66-8AD1-2A69F3CBAE1C}">
      <dsp:nvSpPr>
        <dsp:cNvPr id="0" name=""/>
        <dsp:cNvSpPr/>
      </dsp:nvSpPr>
      <dsp:spPr>
        <a:xfrm>
          <a:off x="-142018" y="1252260"/>
          <a:ext cx="2734679" cy="102654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27438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+mn-cs"/>
            </a:rPr>
            <a:t>До конца года -реализация проектов</a:t>
          </a:r>
        </a:p>
      </dsp:txBody>
      <dsp:txXfrm>
        <a:off x="-91906" y="1302372"/>
        <a:ext cx="2634455" cy="9263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36541-1731-4E9B-BC6E-3C53CD5A8DF7}">
      <dsp:nvSpPr>
        <dsp:cNvPr id="0" name=""/>
        <dsp:cNvSpPr/>
      </dsp:nvSpPr>
      <dsp:spPr>
        <a:xfrm>
          <a:off x="5114987" y="1057081"/>
          <a:ext cx="1946023" cy="219832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DA92D-3F70-484A-8B34-63AF74180D1F}">
      <dsp:nvSpPr>
        <dsp:cNvPr id="0" name=""/>
        <dsp:cNvSpPr/>
      </dsp:nvSpPr>
      <dsp:spPr>
        <a:xfrm>
          <a:off x="1042785" y="77768"/>
          <a:ext cx="4794169" cy="1729078"/>
        </a:xfrm>
        <a:prstGeom prst="roundRect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latin typeface="Century Schoolbook" panose="02040604050505020304" pitchFamily="18" charset="0"/>
            </a:rPr>
            <a:t>инструмент образования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latin typeface="Century Schoolbook" panose="02040604050505020304" pitchFamily="18" charset="0"/>
            </a:rPr>
            <a:t>(воспитания, развитие функциональной грамотности) </a:t>
          </a:r>
        </a:p>
      </dsp:txBody>
      <dsp:txXfrm>
        <a:off x="1127192" y="162175"/>
        <a:ext cx="4625355" cy="1560264"/>
      </dsp:txXfrm>
    </dsp:sp>
    <dsp:sp modelId="{4A112F16-BD6F-44D9-A7F1-9AE1ED773206}">
      <dsp:nvSpPr>
        <dsp:cNvPr id="0" name=""/>
        <dsp:cNvSpPr/>
      </dsp:nvSpPr>
      <dsp:spPr>
        <a:xfrm>
          <a:off x="6486419" y="27704"/>
          <a:ext cx="3839966" cy="1723975"/>
        </a:xfrm>
        <a:prstGeom prst="roundRect">
          <a:avLst/>
        </a:prstGeom>
        <a:solidFill>
          <a:srgbClr val="027438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Century Schoolbook" panose="02040604050505020304" pitchFamily="18" charset="0"/>
            </a:rPr>
            <a:t>социальная  инновация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Century Schoolbook" panose="02040604050505020304" pitchFamily="18" charset="0"/>
            </a:rPr>
            <a:t>(модель и практика запуска инновации)</a:t>
          </a:r>
        </a:p>
      </dsp:txBody>
      <dsp:txXfrm>
        <a:off x="6570577" y="111862"/>
        <a:ext cx="3671650" cy="1555659"/>
      </dsp:txXfrm>
    </dsp:sp>
    <dsp:sp modelId="{94A7A096-119C-472F-988B-F1261D4A2D0E}">
      <dsp:nvSpPr>
        <dsp:cNvPr id="0" name=""/>
        <dsp:cNvSpPr/>
      </dsp:nvSpPr>
      <dsp:spPr>
        <a:xfrm>
          <a:off x="1608188" y="2565637"/>
          <a:ext cx="4192519" cy="1723975"/>
        </a:xfrm>
        <a:prstGeom prst="roundRect">
          <a:avLst/>
        </a:prstGeom>
        <a:solidFill>
          <a:srgbClr val="9BD5B7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latin typeface="Century Schoolbook" panose="02040604050505020304" pitchFamily="18" charset="0"/>
              <a:ea typeface="+mn-ea"/>
              <a:cs typeface="+mn-cs"/>
            </a:rPr>
            <a:t>инструмент модернизации управление школой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Century Schoolbook" panose="02040604050505020304" pitchFamily="18" charset="0"/>
            </a:rPr>
            <a:t>Управляющие советы,  НПА </a:t>
          </a:r>
        </a:p>
      </dsp:txBody>
      <dsp:txXfrm>
        <a:off x="1692346" y="2649795"/>
        <a:ext cx="4024203" cy="1555659"/>
      </dsp:txXfrm>
    </dsp:sp>
    <dsp:sp modelId="{B2EC23D4-037F-493C-8BCA-760ADB009823}">
      <dsp:nvSpPr>
        <dsp:cNvPr id="0" name=""/>
        <dsp:cNvSpPr/>
      </dsp:nvSpPr>
      <dsp:spPr>
        <a:xfrm>
          <a:off x="6388393" y="2565637"/>
          <a:ext cx="2664593" cy="1723975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Schoolbook" panose="02040604050505020304" pitchFamily="18" charset="0"/>
              <a:ea typeface="+mn-ea"/>
              <a:cs typeface="+mn-cs"/>
            </a:rPr>
            <a:t>общественное движение </a:t>
          </a:r>
        </a:p>
      </dsp:txBody>
      <dsp:txXfrm>
        <a:off x="6472551" y="2649795"/>
        <a:ext cx="2496277" cy="15556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A2EFA-B47F-446C-A9A6-A113E43391B7}">
      <dsp:nvSpPr>
        <dsp:cNvPr id="0" name=""/>
        <dsp:cNvSpPr/>
      </dsp:nvSpPr>
      <dsp:spPr>
        <a:xfrm rot="16200000">
          <a:off x="1507399" y="-1507399"/>
          <a:ext cx="2500709" cy="5515508"/>
        </a:xfrm>
        <a:prstGeom prst="round1Rect">
          <a:avLst/>
        </a:prstGeom>
        <a:solidFill>
          <a:srgbClr val="9BD5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  <a:latin typeface="Bahnschrift Condensed" panose="020B0502040204020203" pitchFamily="34" charset="0"/>
            </a:rPr>
            <a:t>Преодоление  отчуждения и потребительства</a:t>
          </a:r>
          <a:endParaRPr lang="ru-RU" sz="3200" kern="1200" dirty="0">
            <a:solidFill>
              <a:schemeClr val="tx1"/>
            </a:solidFill>
          </a:endParaRPr>
        </a:p>
      </dsp:txBody>
      <dsp:txXfrm rot="5400000">
        <a:off x="-1" y="1"/>
        <a:ext cx="5515508" cy="1875532"/>
      </dsp:txXfrm>
    </dsp:sp>
    <dsp:sp modelId="{50BA044F-2656-4A22-9D69-4E07B0106E51}">
      <dsp:nvSpPr>
        <dsp:cNvPr id="0" name=""/>
        <dsp:cNvSpPr/>
      </dsp:nvSpPr>
      <dsp:spPr>
        <a:xfrm>
          <a:off x="5486386" y="0"/>
          <a:ext cx="5515508" cy="2500709"/>
        </a:xfrm>
        <a:prstGeom prst="round1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  <a:latin typeface="Bahnschrift Condensed" panose="020B0502040204020203" pitchFamily="34" charset="0"/>
            </a:rPr>
            <a:t>Возвращение к коллективному образу школьной жизни  </a:t>
          </a:r>
        </a:p>
      </dsp:txBody>
      <dsp:txXfrm>
        <a:off x="5486386" y="0"/>
        <a:ext cx="5515508" cy="1875532"/>
      </dsp:txXfrm>
    </dsp:sp>
    <dsp:sp modelId="{7492085B-85A5-495D-A4B7-CCE91B7FD8C7}">
      <dsp:nvSpPr>
        <dsp:cNvPr id="0" name=""/>
        <dsp:cNvSpPr/>
      </dsp:nvSpPr>
      <dsp:spPr>
        <a:xfrm rot="10800000">
          <a:off x="0" y="2500709"/>
          <a:ext cx="5515508" cy="2500709"/>
        </a:xfrm>
        <a:prstGeom prst="round1Rect">
          <a:avLst/>
        </a:prstGeom>
        <a:solidFill>
          <a:srgbClr val="3D8F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bg1"/>
              </a:solidFill>
              <a:latin typeface="Bahnschrift Condensed" panose="020B0502040204020203" pitchFamily="34" charset="0"/>
            </a:rPr>
            <a:t>Школы как центры территориального развития </a:t>
          </a:r>
        </a:p>
      </dsp:txBody>
      <dsp:txXfrm rot="10800000">
        <a:off x="0" y="3125886"/>
        <a:ext cx="5515508" cy="1875532"/>
      </dsp:txXfrm>
    </dsp:sp>
    <dsp:sp modelId="{ACDA1AD1-89D6-4575-A541-4B1B27BA0C2F}">
      <dsp:nvSpPr>
        <dsp:cNvPr id="0" name=""/>
        <dsp:cNvSpPr/>
      </dsp:nvSpPr>
      <dsp:spPr>
        <a:xfrm rot="5400000">
          <a:off x="7022907" y="993310"/>
          <a:ext cx="2500709" cy="5515508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rgbClr val="0396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Bahnschrift Condensed" panose="020B0502040204020203" pitchFamily="34" charset="0"/>
            </a:rPr>
            <a:t>Возрождение  школьного самоуправления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Bahnschrift Condensed" panose="020B0502040204020203" pitchFamily="34" charset="0"/>
            </a:rPr>
            <a:t>(Советы </a:t>
          </a:r>
          <a:r>
            <a:rPr lang="ru-RU" sz="2800" kern="1200" dirty="0" err="1">
              <a:solidFill>
                <a:schemeClr val="tx1"/>
              </a:solidFill>
              <a:latin typeface="Bahnschrift Condensed" panose="020B0502040204020203" pitchFamily="34" charset="0"/>
            </a:rPr>
            <a:t>ШкИБ</a:t>
          </a:r>
          <a:r>
            <a:rPr lang="ru-RU" sz="2800" kern="1200" dirty="0">
              <a:solidFill>
                <a:schemeClr val="tx1"/>
              </a:solidFill>
              <a:latin typeface="Bahnschrift Condensed" panose="020B0502040204020203" pitchFamily="34" charset="0"/>
            </a:rPr>
            <a:t> – основа школьного самоуправления)  </a:t>
          </a:r>
        </a:p>
      </dsp:txBody>
      <dsp:txXfrm rot="-5400000">
        <a:off x="5515507" y="3125886"/>
        <a:ext cx="5515508" cy="1875532"/>
      </dsp:txXfrm>
    </dsp:sp>
    <dsp:sp modelId="{C7D5E72E-E26F-4D37-B06E-9F5CD1D25543}">
      <dsp:nvSpPr>
        <dsp:cNvPr id="0" name=""/>
        <dsp:cNvSpPr/>
      </dsp:nvSpPr>
      <dsp:spPr>
        <a:xfrm>
          <a:off x="648066" y="1728190"/>
          <a:ext cx="9734882" cy="1545038"/>
        </a:xfrm>
        <a:prstGeom prst="roundRect">
          <a:avLst/>
        </a:prstGeom>
        <a:solidFill>
          <a:srgbClr val="00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  <a:latin typeface="Bahnschrift Condensed" panose="020B0502040204020203" pitchFamily="34" charset="0"/>
            </a:rPr>
            <a:t>ШКОЛЬНОЕ ИНИЦИАТИВНОЕ БЮДЖЕТИРОВАНИЕ КАК ИНСТРУМЕНТ ШКОЛЬНОГО ВОСПИТАНИЯ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Bahnschrift Condensed" panose="020B0502040204020203" pitchFamily="34" charset="0"/>
            </a:rPr>
            <a:t>формирование актуального уклада жизни  школы)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23489" y="1803613"/>
        <a:ext cx="9584036" cy="13941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4C595-734D-4DBE-8811-AAFF2C5BCC14}">
      <dsp:nvSpPr>
        <dsp:cNvPr id="0" name=""/>
        <dsp:cNvSpPr/>
      </dsp:nvSpPr>
      <dsp:spPr>
        <a:xfrm>
          <a:off x="4859463" y="4332665"/>
          <a:ext cx="2982571" cy="1932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96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kern="1200" dirty="0">
              <a:latin typeface="Century Schoolbook" panose="02040604050505020304" pitchFamily="18" charset="0"/>
            </a:rPr>
            <a:t>Разработка </a:t>
          </a:r>
          <a:r>
            <a:rPr lang="ru-RU" sz="2400" kern="1200" dirty="0">
              <a:solidFill>
                <a:schemeClr val="tx1"/>
              </a:solidFill>
              <a:latin typeface="Century Schoolbook" panose="02040604050505020304" pitchFamily="18" charset="0"/>
            </a:rPr>
            <a:t>НПА</a:t>
          </a:r>
          <a:r>
            <a:rPr lang="ru-RU" sz="2400" kern="1200" dirty="0">
              <a:latin typeface="Century Schoolbook" panose="02040604050505020304" pitchFamily="18" charset="0"/>
            </a:rPr>
            <a:t> </a:t>
          </a:r>
        </a:p>
      </dsp:txBody>
      <dsp:txXfrm>
        <a:off x="5796674" y="4858113"/>
        <a:ext cx="2002919" cy="1364142"/>
      </dsp:txXfrm>
    </dsp:sp>
    <dsp:sp modelId="{E66CBDDC-0D21-4944-94D8-F319EF3295A2}">
      <dsp:nvSpPr>
        <dsp:cNvPr id="0" name=""/>
        <dsp:cNvSpPr/>
      </dsp:nvSpPr>
      <dsp:spPr>
        <a:xfrm>
          <a:off x="-70619" y="4219114"/>
          <a:ext cx="3310982" cy="1932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96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Century Schoolbook" panose="02040604050505020304" pitchFamily="18" charset="0"/>
            </a:rPr>
            <a:t>Продвижение позитивного имиджа школы </a:t>
          </a:r>
          <a:endParaRPr lang="ru-RU" sz="2000" kern="1200" dirty="0">
            <a:latin typeface="Century Schoolbook" panose="02040604050505020304" pitchFamily="18" charset="0"/>
          </a:endParaRPr>
        </a:p>
      </dsp:txBody>
      <dsp:txXfrm>
        <a:off x="-28179" y="4744562"/>
        <a:ext cx="2232807" cy="1364142"/>
      </dsp:txXfrm>
    </dsp:sp>
    <dsp:sp modelId="{A9E0D207-55AD-4AC7-A120-9256E00D1036}">
      <dsp:nvSpPr>
        <dsp:cNvPr id="0" name=""/>
        <dsp:cNvSpPr/>
      </dsp:nvSpPr>
      <dsp:spPr>
        <a:xfrm>
          <a:off x="4603662" y="0"/>
          <a:ext cx="3284437" cy="1932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kern="1200" dirty="0">
              <a:latin typeface="Century Schoolbook" panose="02040604050505020304" pitchFamily="18" charset="0"/>
            </a:rPr>
            <a:t>Возрождение управляющих советов </a:t>
          </a:r>
        </a:p>
      </dsp:txBody>
      <dsp:txXfrm>
        <a:off x="5631434" y="42440"/>
        <a:ext cx="2214226" cy="1364142"/>
      </dsp:txXfrm>
    </dsp:sp>
    <dsp:sp modelId="{32B148AC-2331-438C-9130-619193334AC5}">
      <dsp:nvSpPr>
        <dsp:cNvPr id="0" name=""/>
        <dsp:cNvSpPr/>
      </dsp:nvSpPr>
      <dsp:spPr>
        <a:xfrm>
          <a:off x="-75466" y="0"/>
          <a:ext cx="3658779" cy="1932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96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entury Schoolbook" panose="02040604050505020304" pitchFamily="18" charset="0"/>
            </a:rPr>
            <a:t>Повышение прозрачности школьного бюджета </a:t>
          </a:r>
          <a:endParaRPr lang="ru-RU" sz="2400" kern="1200" dirty="0">
            <a:latin typeface="Century Schoolbook" panose="02040604050505020304" pitchFamily="18" charset="0"/>
          </a:endParaRPr>
        </a:p>
      </dsp:txBody>
      <dsp:txXfrm>
        <a:off x="-33026" y="42440"/>
        <a:ext cx="2476265" cy="1364142"/>
      </dsp:txXfrm>
    </dsp:sp>
    <dsp:sp modelId="{6F2E0969-FBCE-4070-8E8C-275323E999CF}">
      <dsp:nvSpPr>
        <dsp:cNvPr id="0" name=""/>
        <dsp:cNvSpPr/>
      </dsp:nvSpPr>
      <dsp:spPr>
        <a:xfrm>
          <a:off x="1333464" y="424361"/>
          <a:ext cx="2614278" cy="2614278"/>
        </a:xfrm>
        <a:prstGeom prst="pieWedge">
          <a:avLst/>
        </a:prstGeom>
        <a:solidFill>
          <a:srgbClr val="9BD5B7"/>
        </a:solidFill>
        <a:ln w="25400" cap="flat" cmpd="sng" algn="ctr">
          <a:solidFill>
            <a:srgbClr val="0396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  <a:latin typeface="Bahnschrift Condensed" panose="020B0502040204020203" pitchFamily="34" charset="0"/>
            </a:rPr>
            <a:t>Публичность общественных финансов</a:t>
          </a:r>
        </a:p>
      </dsp:txBody>
      <dsp:txXfrm>
        <a:off x="2099168" y="1190065"/>
        <a:ext cx="1848574" cy="1848574"/>
      </dsp:txXfrm>
    </dsp:sp>
    <dsp:sp modelId="{08B6C031-21FB-4F09-98D9-07CC4579FC8C}">
      <dsp:nvSpPr>
        <dsp:cNvPr id="0" name=""/>
        <dsp:cNvSpPr/>
      </dsp:nvSpPr>
      <dsp:spPr>
        <a:xfrm rot="5400000">
          <a:off x="3984811" y="457693"/>
          <a:ext cx="2614278" cy="2614278"/>
        </a:xfrm>
        <a:prstGeom prst="pieWedge">
          <a:avLst/>
        </a:prstGeom>
        <a:solidFill>
          <a:srgbClr val="0274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Bahnschrift Condensed" panose="020B0502040204020203" pitchFamily="34" charset="0"/>
            </a:rPr>
            <a:t>Общественное участие в управление школой</a:t>
          </a:r>
        </a:p>
      </dsp:txBody>
      <dsp:txXfrm rot="-5400000">
        <a:off x="3984811" y="1223397"/>
        <a:ext cx="1848574" cy="1848574"/>
      </dsp:txXfrm>
    </dsp:sp>
    <dsp:sp modelId="{17C67985-6111-447A-BBAA-5D454F4A3826}">
      <dsp:nvSpPr>
        <dsp:cNvPr id="0" name=""/>
        <dsp:cNvSpPr/>
      </dsp:nvSpPr>
      <dsp:spPr>
        <a:xfrm rot="10800000">
          <a:off x="3984811" y="3192723"/>
          <a:ext cx="2614278" cy="2614278"/>
        </a:xfrm>
        <a:prstGeom prst="pieWedg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Bahnschrift Condensed" panose="020B0502040204020203" pitchFamily="34" charset="0"/>
            </a:rPr>
            <a:t>Нормирование ученического самоуправления </a:t>
          </a:r>
        </a:p>
      </dsp:txBody>
      <dsp:txXfrm rot="10800000">
        <a:off x="3984811" y="3192723"/>
        <a:ext cx="1848574" cy="1848574"/>
      </dsp:txXfrm>
    </dsp:sp>
    <dsp:sp modelId="{9607E42E-D3B7-4B67-B0E4-EA3FB1990707}">
      <dsp:nvSpPr>
        <dsp:cNvPr id="0" name=""/>
        <dsp:cNvSpPr/>
      </dsp:nvSpPr>
      <dsp:spPr>
        <a:xfrm rot="16200000">
          <a:off x="1249781" y="3192723"/>
          <a:ext cx="2614278" cy="2614278"/>
        </a:xfrm>
        <a:prstGeom prst="pieWedg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  <a:latin typeface="Bahnschrift Condensed" panose="020B0502040204020203" pitchFamily="34" charset="0"/>
            </a:rPr>
            <a:t>Повышение статуса школы в местном сообществе  </a:t>
          </a:r>
        </a:p>
      </dsp:txBody>
      <dsp:txXfrm rot="5400000">
        <a:off x="2015485" y="3192723"/>
        <a:ext cx="1848574" cy="1848574"/>
      </dsp:txXfrm>
    </dsp:sp>
    <dsp:sp modelId="{42D28BFF-BA13-4DF3-BCE9-F65439C07888}">
      <dsp:nvSpPr>
        <dsp:cNvPr id="0" name=""/>
        <dsp:cNvSpPr/>
      </dsp:nvSpPr>
      <dsp:spPr>
        <a:xfrm>
          <a:off x="3473125" y="2588964"/>
          <a:ext cx="902620" cy="78488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5DB78-5AAF-4415-8465-92033F9C1DAA}">
      <dsp:nvSpPr>
        <dsp:cNvPr id="0" name=""/>
        <dsp:cNvSpPr/>
      </dsp:nvSpPr>
      <dsp:spPr>
        <a:xfrm rot="10800000">
          <a:off x="3473125" y="2890844"/>
          <a:ext cx="902620" cy="78488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7E803-DC25-4FF4-9A63-D2E235493704}">
      <dsp:nvSpPr>
        <dsp:cNvPr id="0" name=""/>
        <dsp:cNvSpPr/>
      </dsp:nvSpPr>
      <dsp:spPr>
        <a:xfrm>
          <a:off x="3308771" y="0"/>
          <a:ext cx="4525963" cy="4525963"/>
        </a:xfrm>
        <a:prstGeom prst="diamond">
          <a:avLst/>
        </a:prstGeom>
        <a:solidFill>
          <a:srgbClr val="0274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16C0B-7EBD-4CF4-99A5-801747A9DE3B}">
      <dsp:nvSpPr>
        <dsp:cNvPr id="0" name=""/>
        <dsp:cNvSpPr/>
      </dsp:nvSpPr>
      <dsp:spPr>
        <a:xfrm>
          <a:off x="0" y="244628"/>
          <a:ext cx="5003636" cy="1765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Участие населения в инициировании, реализации и контроле обеспечивает выдвижение приоритетных для финансирования проектов</a:t>
          </a:r>
          <a:endParaRPr lang="ru-RU" sz="1900" kern="1200" dirty="0">
            <a:latin typeface="Century Schoolbook" panose="02040604050505020304" pitchFamily="18" charset="0"/>
          </a:endParaRPr>
        </a:p>
      </dsp:txBody>
      <dsp:txXfrm>
        <a:off x="86166" y="330794"/>
        <a:ext cx="4831304" cy="1592793"/>
      </dsp:txXfrm>
    </dsp:sp>
    <dsp:sp modelId="{0474BD22-9C5E-4C58-B169-2A7B5AA1F6CB}">
      <dsp:nvSpPr>
        <dsp:cNvPr id="0" name=""/>
        <dsp:cNvSpPr/>
      </dsp:nvSpPr>
      <dsp:spPr>
        <a:xfrm>
          <a:off x="5574835" y="316627"/>
          <a:ext cx="5744212" cy="1765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00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решение наиболее острых и первоочередных проблем, повысит эффективность расходования бюджетных средств и качество решения вопросов со-управления</a:t>
          </a:r>
          <a:endParaRPr lang="ru-RU" sz="2400" kern="1200" dirty="0">
            <a:latin typeface="Century Schoolbook" panose="02040604050505020304" pitchFamily="18" charset="0"/>
          </a:endParaRPr>
        </a:p>
      </dsp:txBody>
      <dsp:txXfrm>
        <a:off x="5661001" y="402793"/>
        <a:ext cx="5571880" cy="1592793"/>
      </dsp:txXfrm>
    </dsp:sp>
    <dsp:sp modelId="{86842381-AE48-44E6-959C-0FD0DB96A9C2}">
      <dsp:nvSpPr>
        <dsp:cNvPr id="0" name=""/>
        <dsp:cNvSpPr/>
      </dsp:nvSpPr>
      <dsp:spPr>
        <a:xfrm>
          <a:off x="0" y="2260848"/>
          <a:ext cx="5393129" cy="1765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прозрачность бюджетных решений, экономию бюджетных средств, пристальный контроль за подрядчиками, бережную экс­плуатацию созданных объектов</a:t>
          </a:r>
          <a:endParaRPr lang="ru-RU" sz="2000" kern="1200" dirty="0">
            <a:latin typeface="Century Schoolbook" panose="02040604050505020304" pitchFamily="18" charset="0"/>
          </a:endParaRPr>
        </a:p>
      </dsp:txBody>
      <dsp:txXfrm>
        <a:off x="86166" y="2347014"/>
        <a:ext cx="5220797" cy="1592793"/>
      </dsp:txXfrm>
    </dsp:sp>
    <dsp:sp modelId="{CF1B8CC4-1397-401F-8415-771CD5BE980E}">
      <dsp:nvSpPr>
        <dsp:cNvPr id="0" name=""/>
        <dsp:cNvSpPr/>
      </dsp:nvSpPr>
      <dsp:spPr>
        <a:xfrm>
          <a:off x="6268450" y="2332865"/>
          <a:ext cx="4961273" cy="1765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00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оптимизирует взаимодействие органов администрации организации с другими участниками отношений</a:t>
          </a:r>
          <a:endParaRPr lang="ru-RU" sz="2400" kern="1200" dirty="0">
            <a:latin typeface="Century Schoolbook" panose="02040604050505020304" pitchFamily="18" charset="0"/>
          </a:endParaRPr>
        </a:p>
      </dsp:txBody>
      <dsp:txXfrm>
        <a:off x="6354616" y="2419031"/>
        <a:ext cx="4788941" cy="159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FD600-A9E6-4929-A15C-02435168DF24}">
      <dsp:nvSpPr>
        <dsp:cNvPr id="0" name=""/>
        <dsp:cNvSpPr/>
      </dsp:nvSpPr>
      <dsp:spPr>
        <a:xfrm>
          <a:off x="360084" y="2386345"/>
          <a:ext cx="10945171" cy="504996"/>
        </a:xfrm>
        <a:prstGeom prst="roundRect">
          <a:avLst/>
        </a:prstGeom>
        <a:noFill/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27438"/>
              </a:solidFill>
              <a:latin typeface="Century Schoolbook" panose="02040604050505020304" pitchFamily="18" charset="0"/>
              <a:cs typeface="+mn-cs"/>
            </a:rPr>
            <a:t>ЧЕРЕЗ РЕАЛИЗАЦИЮ НАИБОЛЕЕ ЗНАЧИМЫХ ИНИЦИАТИВ</a:t>
          </a:r>
          <a:endParaRPr lang="ru-RU" sz="2400" kern="1200" dirty="0">
            <a:solidFill>
              <a:srgbClr val="027438"/>
            </a:solidFill>
            <a:latin typeface="Century Schoolbook" panose="02040604050505020304" pitchFamily="18" charset="0"/>
          </a:endParaRPr>
        </a:p>
      </dsp:txBody>
      <dsp:txXfrm>
        <a:off x="384736" y="2410997"/>
        <a:ext cx="10895867" cy="455692"/>
      </dsp:txXfrm>
    </dsp:sp>
    <dsp:sp modelId="{B5DA031C-5448-4590-9767-3F08C3590F92}">
      <dsp:nvSpPr>
        <dsp:cNvPr id="0" name=""/>
        <dsp:cNvSpPr/>
      </dsp:nvSpPr>
      <dsp:spPr>
        <a:xfrm rot="16199938">
          <a:off x="5447264" y="2000951"/>
          <a:ext cx="7707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07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1FB7C-A5BA-41E1-AAD2-A428DB9252DA}">
      <dsp:nvSpPr>
        <dsp:cNvPr id="0" name=""/>
        <dsp:cNvSpPr/>
      </dsp:nvSpPr>
      <dsp:spPr>
        <a:xfrm>
          <a:off x="2579643" y="576055"/>
          <a:ext cx="6505997" cy="1039502"/>
        </a:xfrm>
        <a:prstGeom prst="roundRect">
          <a:avLst/>
        </a:prstGeom>
        <a:solidFill>
          <a:srgbClr val="0274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white"/>
              </a:solidFill>
              <a:latin typeface="Century Schoolbook" panose="02040604050505020304" pitchFamily="18" charset="0"/>
              <a:ea typeface="+mn-ea"/>
              <a:cs typeface="+mn-cs"/>
            </a:rPr>
            <a:t>НЕПОСРЕДСТВЕННОЕ УЧАСТИЕ ОБУЧАЮЩИХСЯ </a:t>
          </a:r>
        </a:p>
      </dsp:txBody>
      <dsp:txXfrm>
        <a:off x="2630387" y="626799"/>
        <a:ext cx="6404509" cy="938014"/>
      </dsp:txXfrm>
    </dsp:sp>
    <dsp:sp modelId="{8B8DB29B-67AE-4776-A7D4-5FDBEF33599F}">
      <dsp:nvSpPr>
        <dsp:cNvPr id="0" name=""/>
        <dsp:cNvSpPr/>
      </dsp:nvSpPr>
      <dsp:spPr>
        <a:xfrm rot="1745270">
          <a:off x="6154102" y="3401849"/>
          <a:ext cx="21002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02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FFA68-78D9-4327-AF7F-15469BB6D7D5}">
      <dsp:nvSpPr>
        <dsp:cNvPr id="0" name=""/>
        <dsp:cNvSpPr/>
      </dsp:nvSpPr>
      <dsp:spPr>
        <a:xfrm>
          <a:off x="6804569" y="3912357"/>
          <a:ext cx="4503146" cy="1039502"/>
        </a:xfrm>
        <a:prstGeom prst="roundRect">
          <a:avLst/>
        </a:prstGeom>
        <a:solidFill>
          <a:srgbClr val="0274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white"/>
              </a:solidFill>
              <a:latin typeface="Century Schoolbook" panose="02040604050505020304" pitchFamily="18" charset="0"/>
              <a:ea typeface="+mn-ea"/>
              <a:cs typeface="+mn-cs"/>
            </a:rPr>
            <a:t>В РАСХОДОВАНИИ ШКОЛЬНОГО БЮДЖЕТА</a:t>
          </a:r>
        </a:p>
      </dsp:txBody>
      <dsp:txXfrm>
        <a:off x="6855313" y="3963101"/>
        <a:ext cx="4401658" cy="938014"/>
      </dsp:txXfrm>
    </dsp:sp>
    <dsp:sp modelId="{D22032B6-C886-43D2-8741-D866B5215804}">
      <dsp:nvSpPr>
        <dsp:cNvPr id="0" name=""/>
        <dsp:cNvSpPr/>
      </dsp:nvSpPr>
      <dsp:spPr>
        <a:xfrm rot="9031331">
          <a:off x="3312172" y="3436899"/>
          <a:ext cx="22173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73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5B931-BCD1-4F68-8AD5-5C138E74DD07}">
      <dsp:nvSpPr>
        <dsp:cNvPr id="0" name=""/>
        <dsp:cNvSpPr/>
      </dsp:nvSpPr>
      <dsp:spPr>
        <a:xfrm>
          <a:off x="0" y="3982457"/>
          <a:ext cx="5072409" cy="1039502"/>
        </a:xfrm>
        <a:prstGeom prst="roundRect">
          <a:avLst/>
        </a:prstGeom>
        <a:solidFill>
          <a:srgbClr val="0274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entury Schoolbook" panose="02040604050505020304" pitchFamily="18" charset="0"/>
            </a:rPr>
            <a:t>В УЛУЧШЕНИИ ЖИЗНИ ШКОЛЬНОГО СООБЩЕСТВА </a:t>
          </a:r>
        </a:p>
      </dsp:txBody>
      <dsp:txXfrm>
        <a:off x="50744" y="4033201"/>
        <a:ext cx="4970921" cy="938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9D748-9902-417E-AA2B-878FCF99C777}">
      <dsp:nvSpPr>
        <dsp:cNvPr id="0" name=""/>
        <dsp:cNvSpPr/>
      </dsp:nvSpPr>
      <dsp:spPr>
        <a:xfrm>
          <a:off x="2678" y="367680"/>
          <a:ext cx="2384226" cy="95369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Bahnschrift" panose="020B0502040204020203" pitchFamily="34" charset="0"/>
            </a:rPr>
            <a:t>осознание проблем, </a:t>
          </a:r>
          <a:endParaRPr lang="ru-RU" sz="1600" kern="1200" dirty="0"/>
        </a:p>
      </dsp:txBody>
      <dsp:txXfrm>
        <a:off x="479523" y="367680"/>
        <a:ext cx="1430536" cy="953690"/>
      </dsp:txXfrm>
    </dsp:sp>
    <dsp:sp modelId="{DDA05660-59B4-4F3D-B487-806E6C8B2879}">
      <dsp:nvSpPr>
        <dsp:cNvPr id="0" name=""/>
        <dsp:cNvSpPr/>
      </dsp:nvSpPr>
      <dsp:spPr>
        <a:xfrm>
          <a:off x="2148482" y="367680"/>
          <a:ext cx="2384226" cy="953690"/>
        </a:xfrm>
        <a:prstGeom prst="chevron">
          <a:avLst/>
        </a:prstGeom>
        <a:solidFill>
          <a:srgbClr val="9BD5B7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27438"/>
              </a:solidFill>
              <a:latin typeface="Bahnschrift" panose="020B0502040204020203" pitchFamily="34" charset="0"/>
            </a:rPr>
            <a:t>определение целей для преодоления проблем, </a:t>
          </a:r>
          <a:endParaRPr lang="ru-RU" sz="1600" kern="1200" dirty="0">
            <a:solidFill>
              <a:srgbClr val="027438"/>
            </a:solidFill>
          </a:endParaRPr>
        </a:p>
      </dsp:txBody>
      <dsp:txXfrm>
        <a:off x="2625327" y="367680"/>
        <a:ext cx="1430536" cy="953690"/>
      </dsp:txXfrm>
    </dsp:sp>
    <dsp:sp modelId="{3F96E2C9-28F0-4C9E-ABA2-8EE2847BE769}">
      <dsp:nvSpPr>
        <dsp:cNvPr id="0" name=""/>
        <dsp:cNvSpPr/>
      </dsp:nvSpPr>
      <dsp:spPr>
        <a:xfrm>
          <a:off x="4294286" y="367680"/>
          <a:ext cx="2384226" cy="95369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Bahnschrift" panose="020B0502040204020203" pitchFamily="34" charset="0"/>
            </a:rPr>
            <a:t>разработка отдельных шагов, </a:t>
          </a:r>
          <a:endParaRPr lang="ru-RU" sz="1600" kern="1200" dirty="0"/>
        </a:p>
      </dsp:txBody>
      <dsp:txXfrm>
        <a:off x="4771131" y="367680"/>
        <a:ext cx="1430536" cy="953690"/>
      </dsp:txXfrm>
    </dsp:sp>
    <dsp:sp modelId="{57C19326-E253-4E0D-9069-49E3EDE56033}">
      <dsp:nvSpPr>
        <dsp:cNvPr id="0" name=""/>
        <dsp:cNvSpPr/>
      </dsp:nvSpPr>
      <dsp:spPr>
        <a:xfrm>
          <a:off x="6440090" y="367680"/>
          <a:ext cx="2384226" cy="95369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Bahnschrift" panose="020B0502040204020203" pitchFamily="34" charset="0"/>
            </a:rPr>
            <a:t>расчет необходимых ресурсов</a:t>
          </a:r>
          <a:endParaRPr lang="ru-RU" sz="1600" kern="1200" dirty="0"/>
        </a:p>
      </dsp:txBody>
      <dsp:txXfrm>
        <a:off x="6916935" y="367680"/>
        <a:ext cx="1430536" cy="953690"/>
      </dsp:txXfrm>
    </dsp:sp>
    <dsp:sp modelId="{DDC29D26-BE49-4087-B437-285335A808AF}">
      <dsp:nvSpPr>
        <dsp:cNvPr id="0" name=""/>
        <dsp:cNvSpPr/>
      </dsp:nvSpPr>
      <dsp:spPr>
        <a:xfrm>
          <a:off x="8585894" y="367680"/>
          <a:ext cx="2384226" cy="95369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Bahnschrift" panose="020B0502040204020203" pitchFamily="34" charset="0"/>
            </a:rPr>
            <a:t>оформление и публичная презентация проекта</a:t>
          </a:r>
          <a:endParaRPr lang="ru-RU" sz="1600" kern="1200" dirty="0"/>
        </a:p>
      </dsp:txBody>
      <dsp:txXfrm>
        <a:off x="9062739" y="367680"/>
        <a:ext cx="1430536" cy="953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7BDEE-8033-4150-A741-C71977BFC055}">
      <dsp:nvSpPr>
        <dsp:cNvPr id="0" name=""/>
        <dsp:cNvSpPr/>
      </dsp:nvSpPr>
      <dsp:spPr>
        <a:xfrm>
          <a:off x="9644" y="0"/>
          <a:ext cx="2882503" cy="1440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Bahnschrift" panose="020B0502040204020203" pitchFamily="34" charset="0"/>
            </a:rPr>
            <a:t>выдвижение финансовых расчетов решения отдельных задач по улучшению окружающей среды (смет проектов)</a:t>
          </a:r>
          <a:endParaRPr lang="ru-RU" sz="1600" kern="1200" dirty="0"/>
        </a:p>
      </dsp:txBody>
      <dsp:txXfrm>
        <a:off x="51825" y="42181"/>
        <a:ext cx="2798141" cy="1355798"/>
      </dsp:txXfrm>
    </dsp:sp>
    <dsp:sp modelId="{DAAE6BD1-9607-45F7-8D0E-77DE52C2A450}">
      <dsp:nvSpPr>
        <dsp:cNvPr id="0" name=""/>
        <dsp:cNvSpPr/>
      </dsp:nvSpPr>
      <dsp:spPr>
        <a:xfrm>
          <a:off x="3180397" y="362649"/>
          <a:ext cx="611090" cy="714860"/>
        </a:xfrm>
        <a:prstGeom prst="rightArrow">
          <a:avLst>
            <a:gd name="adj1" fmla="val 60000"/>
            <a:gd name="adj2" fmla="val 50000"/>
          </a:avLst>
        </a:prstGeom>
        <a:solidFill>
          <a:srgbClr val="33CC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3180397" y="505621"/>
        <a:ext cx="427763" cy="428916"/>
      </dsp:txXfrm>
    </dsp:sp>
    <dsp:sp modelId="{D9DE74EF-3044-41CF-8273-D20767F51C81}">
      <dsp:nvSpPr>
        <dsp:cNvPr id="0" name=""/>
        <dsp:cNvSpPr/>
      </dsp:nvSpPr>
      <dsp:spPr>
        <a:xfrm>
          <a:off x="4045148" y="0"/>
          <a:ext cx="2882503" cy="1440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Bahnschrift" panose="020B0502040204020203" pitchFamily="34" charset="0"/>
            </a:rPr>
            <a:t>обсуждение </a:t>
          </a:r>
          <a:endParaRPr lang="ru-RU" sz="3500" kern="1200" dirty="0"/>
        </a:p>
      </dsp:txBody>
      <dsp:txXfrm>
        <a:off x="4087329" y="42181"/>
        <a:ext cx="2798141" cy="1355798"/>
      </dsp:txXfrm>
    </dsp:sp>
    <dsp:sp modelId="{82E30F09-85F9-40E8-90A5-35D6C2ACC0CC}">
      <dsp:nvSpPr>
        <dsp:cNvPr id="0" name=""/>
        <dsp:cNvSpPr/>
      </dsp:nvSpPr>
      <dsp:spPr>
        <a:xfrm>
          <a:off x="7218081" y="362649"/>
          <a:ext cx="615710" cy="714860"/>
        </a:xfrm>
        <a:prstGeom prst="rightArrow">
          <a:avLst>
            <a:gd name="adj1" fmla="val 60000"/>
            <a:gd name="adj2" fmla="val 50000"/>
          </a:avLst>
        </a:prstGeom>
        <a:solidFill>
          <a:srgbClr val="33CC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218081" y="505621"/>
        <a:ext cx="430997" cy="428916"/>
      </dsp:txXfrm>
    </dsp:sp>
    <dsp:sp modelId="{43025131-FC89-4B4D-A4DB-CC598459002D}">
      <dsp:nvSpPr>
        <dsp:cNvPr id="0" name=""/>
        <dsp:cNvSpPr/>
      </dsp:nvSpPr>
      <dsp:spPr>
        <a:xfrm>
          <a:off x="8089369" y="0"/>
          <a:ext cx="2882503" cy="1440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" panose="020B0502040204020203" pitchFamily="34" charset="0"/>
              <a:ea typeface="+mn-ea"/>
              <a:cs typeface="+mn-cs"/>
            </a:rPr>
            <a:t>оценка и демократическое осуществление выбора на основе конкурсных процедур </a:t>
          </a:r>
        </a:p>
      </dsp:txBody>
      <dsp:txXfrm>
        <a:off x="8131550" y="42181"/>
        <a:ext cx="2798141" cy="1355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3B1D9-82B9-4124-9D8A-5E0385EC5B25}">
      <dsp:nvSpPr>
        <dsp:cNvPr id="0" name=""/>
        <dsp:cNvSpPr/>
      </dsp:nvSpPr>
      <dsp:spPr>
        <a:xfrm>
          <a:off x="841107" y="-89068"/>
          <a:ext cx="6281873" cy="6281873"/>
        </a:xfrm>
        <a:prstGeom prst="circularArrow">
          <a:avLst>
            <a:gd name="adj1" fmla="val 5544"/>
            <a:gd name="adj2" fmla="val 330680"/>
            <a:gd name="adj3" fmla="val 14010907"/>
            <a:gd name="adj4" fmla="val 17244554"/>
            <a:gd name="adj5" fmla="val 5757"/>
          </a:avLst>
        </a:prstGeom>
        <a:solidFill>
          <a:srgbClr val="027438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4F3D5-565F-4F64-B776-73DF373C6587}">
      <dsp:nvSpPr>
        <dsp:cNvPr id="0" name=""/>
        <dsp:cNvSpPr/>
      </dsp:nvSpPr>
      <dsp:spPr>
        <a:xfrm>
          <a:off x="2662922" y="155711"/>
          <a:ext cx="2638243" cy="884497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0274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информирование сообщества </a:t>
          </a:r>
        </a:p>
      </dsp:txBody>
      <dsp:txXfrm>
        <a:off x="2706100" y="198889"/>
        <a:ext cx="2551887" cy="798141"/>
      </dsp:txXfrm>
    </dsp:sp>
    <dsp:sp modelId="{E59F62CC-6A13-4EA3-9D9F-79DB438A5DAB}">
      <dsp:nvSpPr>
        <dsp:cNvPr id="0" name=""/>
        <dsp:cNvSpPr/>
      </dsp:nvSpPr>
      <dsp:spPr>
        <a:xfrm>
          <a:off x="4279351" y="1498442"/>
          <a:ext cx="2852345" cy="75109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274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выдвижение инициатив</a:t>
          </a:r>
        </a:p>
      </dsp:txBody>
      <dsp:txXfrm>
        <a:off x="4316017" y="1535108"/>
        <a:ext cx="2779013" cy="677765"/>
      </dsp:txXfrm>
    </dsp:sp>
    <dsp:sp modelId="{CCD7C890-5523-4456-AA0E-CBB3C34C478E}">
      <dsp:nvSpPr>
        <dsp:cNvPr id="0" name=""/>
        <dsp:cNvSpPr/>
      </dsp:nvSpPr>
      <dsp:spPr>
        <a:xfrm>
          <a:off x="4415300" y="2809674"/>
          <a:ext cx="2788024" cy="90435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274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формирование, обучение проектных групп</a:t>
          </a:r>
        </a:p>
      </dsp:txBody>
      <dsp:txXfrm>
        <a:off x="4459447" y="2853821"/>
        <a:ext cx="2699730" cy="816060"/>
      </dsp:txXfrm>
    </dsp:sp>
    <dsp:sp modelId="{9E3999A9-8568-47D5-9B96-5C26FA4F0B65}">
      <dsp:nvSpPr>
        <dsp:cNvPr id="0" name=""/>
        <dsp:cNvSpPr/>
      </dsp:nvSpPr>
      <dsp:spPr>
        <a:xfrm>
          <a:off x="4673641" y="4248860"/>
          <a:ext cx="2133726" cy="884497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0274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проектирование</a:t>
          </a:r>
        </a:p>
      </dsp:txBody>
      <dsp:txXfrm>
        <a:off x="4716819" y="4292038"/>
        <a:ext cx="2047370" cy="798141"/>
      </dsp:txXfrm>
    </dsp:sp>
    <dsp:sp modelId="{6C0697AD-674F-465E-A28A-946EABF57A9B}">
      <dsp:nvSpPr>
        <dsp:cNvPr id="0" name=""/>
        <dsp:cNvSpPr/>
      </dsp:nvSpPr>
      <dsp:spPr>
        <a:xfrm>
          <a:off x="2085764" y="5742149"/>
          <a:ext cx="3193230" cy="523755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0274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экспертиза проектов </a:t>
          </a:r>
        </a:p>
      </dsp:txBody>
      <dsp:txXfrm>
        <a:off x="2111332" y="5767717"/>
        <a:ext cx="3142094" cy="472619"/>
      </dsp:txXfrm>
    </dsp:sp>
    <dsp:sp modelId="{35861DF8-C9DD-4A4C-BB06-A19CDACADBD2}">
      <dsp:nvSpPr>
        <dsp:cNvPr id="0" name=""/>
        <dsp:cNvSpPr/>
      </dsp:nvSpPr>
      <dsp:spPr>
        <a:xfrm>
          <a:off x="0" y="4357556"/>
          <a:ext cx="2309688" cy="70424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274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выбор проектов </a:t>
          </a:r>
        </a:p>
      </dsp:txBody>
      <dsp:txXfrm>
        <a:off x="34378" y="4391934"/>
        <a:ext cx="2240932" cy="635489"/>
      </dsp:txXfrm>
    </dsp:sp>
    <dsp:sp modelId="{6AB48E73-CD34-412C-B8F2-0BB8EA114A64}">
      <dsp:nvSpPr>
        <dsp:cNvPr id="0" name=""/>
        <dsp:cNvSpPr/>
      </dsp:nvSpPr>
      <dsp:spPr>
        <a:xfrm>
          <a:off x="-196519" y="2842417"/>
          <a:ext cx="3209629" cy="71673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274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реализация проектов-победителей</a:t>
          </a:r>
        </a:p>
      </dsp:txBody>
      <dsp:txXfrm>
        <a:off x="-161531" y="2877405"/>
        <a:ext cx="3139653" cy="646758"/>
      </dsp:txXfrm>
    </dsp:sp>
    <dsp:sp modelId="{2AF6DCE4-054C-406C-89B2-B1FB931DFA22}">
      <dsp:nvSpPr>
        <dsp:cNvPr id="0" name=""/>
        <dsp:cNvSpPr/>
      </dsp:nvSpPr>
      <dsp:spPr>
        <a:xfrm>
          <a:off x="0" y="1182453"/>
          <a:ext cx="3213132" cy="117757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274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27438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мероприятия по итогам реализации проектов-победителей    </a:t>
          </a:r>
        </a:p>
      </dsp:txBody>
      <dsp:txXfrm>
        <a:off x="57484" y="1239937"/>
        <a:ext cx="3098164" cy="10626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4E1D-404F-4DCE-AD11-BF2408DEE791}">
      <dsp:nvSpPr>
        <dsp:cNvPr id="0" name=""/>
        <dsp:cNvSpPr/>
      </dsp:nvSpPr>
      <dsp:spPr>
        <a:xfrm>
          <a:off x="3553" y="131102"/>
          <a:ext cx="3916489" cy="156659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latin typeface="Century Schoolbook" panose="02040604050505020304" pitchFamily="18" charset="0"/>
              <a:cs typeface="Arial" panose="020B0604020202020204" pitchFamily="34" charset="0"/>
            </a:rPr>
            <a:t>Проблемы школьной жизни стали объектом обсуждения школьников</a:t>
          </a:r>
          <a:endParaRPr lang="ru-RU" sz="1900" kern="1200" dirty="0">
            <a:latin typeface="Century Schoolbook" panose="02040604050505020304" pitchFamily="18" charset="0"/>
          </a:endParaRPr>
        </a:p>
      </dsp:txBody>
      <dsp:txXfrm>
        <a:off x="786851" y="131102"/>
        <a:ext cx="2349894" cy="1566595"/>
      </dsp:txXfrm>
    </dsp:sp>
    <dsp:sp modelId="{CA1DFACA-E84C-4FA7-BA33-E854E24A4636}">
      <dsp:nvSpPr>
        <dsp:cNvPr id="0" name=""/>
        <dsp:cNvSpPr/>
      </dsp:nvSpPr>
      <dsp:spPr>
        <a:xfrm>
          <a:off x="3528394" y="82796"/>
          <a:ext cx="4320475" cy="1663207"/>
        </a:xfrm>
        <a:prstGeom prst="chevron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entury Schoolbook" panose="02040604050505020304" pitchFamily="18" charset="0"/>
              <a:ea typeface="+mn-ea"/>
              <a:cs typeface="+mn-cs"/>
            </a:rPr>
            <a:t>Школьники осуществили демократический выбор</a:t>
          </a:r>
          <a:endParaRPr lang="ru-RU" sz="2000" kern="1200" dirty="0">
            <a:latin typeface="Century Schoolbook" panose="02040604050505020304" pitchFamily="18" charset="0"/>
          </a:endParaRPr>
        </a:p>
      </dsp:txBody>
      <dsp:txXfrm>
        <a:off x="4359998" y="82796"/>
        <a:ext cx="2657268" cy="1663207"/>
      </dsp:txXfrm>
    </dsp:sp>
    <dsp:sp modelId="{17084BBF-1ABC-403A-8F3B-68F862C9B166}">
      <dsp:nvSpPr>
        <dsp:cNvPr id="0" name=""/>
        <dsp:cNvSpPr/>
      </dsp:nvSpPr>
      <dsp:spPr>
        <a:xfrm>
          <a:off x="7457220" y="131102"/>
          <a:ext cx="3916489" cy="1566595"/>
        </a:xfrm>
        <a:prstGeom prst="chevron">
          <a:avLst/>
        </a:prstGeom>
        <a:solidFill>
          <a:srgbClr val="9BD5B7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prstClr val="black"/>
              </a:solidFill>
              <a:latin typeface="Century Schoolbook" panose="02040604050505020304" pitchFamily="18" charset="0"/>
              <a:ea typeface="+mn-ea"/>
              <a:cs typeface="+mn-cs"/>
            </a:rPr>
            <a:t>возможности изменения уклада жизни образовательной организации </a:t>
          </a:r>
          <a:endParaRPr lang="ru-RU" sz="1900" kern="1200" dirty="0">
            <a:latin typeface="Century Schoolbook" panose="02040604050505020304" pitchFamily="18" charset="0"/>
          </a:endParaRPr>
        </a:p>
      </dsp:txBody>
      <dsp:txXfrm>
        <a:off x="8240518" y="131102"/>
        <a:ext cx="2349894" cy="15665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4E1D-404F-4DCE-AD11-BF2408DEE791}">
      <dsp:nvSpPr>
        <dsp:cNvPr id="0" name=""/>
        <dsp:cNvSpPr/>
      </dsp:nvSpPr>
      <dsp:spPr>
        <a:xfrm>
          <a:off x="3146" y="0"/>
          <a:ext cx="6276900" cy="1694317"/>
        </a:xfrm>
        <a:prstGeom prst="chevron">
          <a:avLst/>
        </a:prstGeom>
        <a:solidFill>
          <a:srgbClr val="9BD5B7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entury Schoolbook" panose="02040604050505020304" pitchFamily="18" charset="0"/>
              <a:cs typeface="Arial" panose="020B0604020202020204" pitchFamily="34" charset="0"/>
            </a:rPr>
            <a:t>Школьники проанализировали проблемы и сформулировали способы решения </a:t>
          </a:r>
          <a:endParaRPr lang="ru-RU" sz="2400" kern="1200" dirty="0"/>
        </a:p>
      </dsp:txBody>
      <dsp:txXfrm>
        <a:off x="850305" y="0"/>
        <a:ext cx="4582583" cy="1694317"/>
      </dsp:txXfrm>
    </dsp:sp>
    <dsp:sp modelId="{17084BBF-1ABC-403A-8F3B-68F862C9B166}">
      <dsp:nvSpPr>
        <dsp:cNvPr id="0" name=""/>
        <dsp:cNvSpPr/>
      </dsp:nvSpPr>
      <dsp:spPr>
        <a:xfrm>
          <a:off x="5700681" y="0"/>
          <a:ext cx="5793651" cy="1694317"/>
        </a:xfrm>
        <a:prstGeom prst="chevron">
          <a:avLst/>
        </a:prstGeom>
        <a:solidFill>
          <a:srgbClr val="027438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Century Schoolbook" panose="02040604050505020304" pitchFamily="18" charset="0"/>
              <a:ea typeface="+mn-ea"/>
              <a:cs typeface="+mn-cs"/>
            </a:rPr>
            <a:t>Возможности повышения эффективности управления школой</a:t>
          </a:r>
          <a:endParaRPr lang="ru-RU" sz="2400" kern="1200" dirty="0">
            <a:solidFill>
              <a:schemeClr val="bg1"/>
            </a:solidFill>
            <a:latin typeface="Century Schoolbook" panose="02040604050505020304" pitchFamily="18" charset="0"/>
          </a:endParaRPr>
        </a:p>
      </dsp:txBody>
      <dsp:txXfrm>
        <a:off x="6547840" y="0"/>
        <a:ext cx="4099334" cy="16943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4E1D-404F-4DCE-AD11-BF2408DEE791}">
      <dsp:nvSpPr>
        <dsp:cNvPr id="0" name=""/>
        <dsp:cNvSpPr/>
      </dsp:nvSpPr>
      <dsp:spPr>
        <a:xfrm>
          <a:off x="3214" y="131087"/>
          <a:ext cx="3916560" cy="15666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b="1" kern="1200" dirty="0">
              <a:latin typeface="Century Schoolbook" panose="02040604050505020304" pitchFamily="18" charset="0"/>
              <a:cs typeface="Arial" panose="020B0604020202020204" pitchFamily="34" charset="0"/>
            </a:rPr>
            <a:t>Реализован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b="1" kern="1200" dirty="0">
              <a:latin typeface="Century Schoolbook" panose="02040604050505020304" pitchFamily="18" charset="0"/>
              <a:cs typeface="Arial" panose="020B0604020202020204" pitchFamily="34" charset="0"/>
            </a:rPr>
            <a:t>проект школьников</a:t>
          </a:r>
          <a:endParaRPr lang="ru-RU" sz="2100" kern="1200" dirty="0">
            <a:latin typeface="Century Schoolbook" panose="02040604050505020304" pitchFamily="18" charset="0"/>
          </a:endParaRPr>
        </a:p>
      </dsp:txBody>
      <dsp:txXfrm>
        <a:off x="786526" y="131087"/>
        <a:ext cx="2349936" cy="1566624"/>
      </dsp:txXfrm>
    </dsp:sp>
    <dsp:sp modelId="{CA1DFACA-E84C-4FA7-BA33-E854E24A4636}">
      <dsp:nvSpPr>
        <dsp:cNvPr id="0" name=""/>
        <dsp:cNvSpPr/>
      </dsp:nvSpPr>
      <dsp:spPr>
        <a:xfrm>
          <a:off x="3528119" y="131087"/>
          <a:ext cx="3916560" cy="1566624"/>
        </a:xfrm>
        <a:prstGeom prst="chevron">
          <a:avLst/>
        </a:prstGeom>
        <a:solidFill>
          <a:srgbClr val="9BD5B7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Century Schoolbook" panose="02040604050505020304" pitchFamily="18" charset="0"/>
            </a:rPr>
            <a:t>Решена одна проблема школьной жизни </a:t>
          </a:r>
          <a:endParaRPr lang="ru-RU" sz="2100" kern="1200" dirty="0"/>
        </a:p>
      </dsp:txBody>
      <dsp:txXfrm>
        <a:off x="4311431" y="131087"/>
        <a:ext cx="2349936" cy="1566624"/>
      </dsp:txXfrm>
    </dsp:sp>
    <dsp:sp modelId="{17084BBF-1ABC-403A-8F3B-68F862C9B166}">
      <dsp:nvSpPr>
        <dsp:cNvPr id="0" name=""/>
        <dsp:cNvSpPr/>
      </dsp:nvSpPr>
      <dsp:spPr>
        <a:xfrm>
          <a:off x="7053024" y="131087"/>
          <a:ext cx="3916560" cy="156662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prstClr val="black"/>
              </a:solidFill>
              <a:latin typeface="Bahnschrift SemiBold" panose="020B0502040204020203" pitchFamily="34" charset="0"/>
              <a:ea typeface="+mn-ea"/>
              <a:cs typeface="+mn-cs"/>
            </a:rPr>
            <a:t>В</a:t>
          </a:r>
          <a:r>
            <a:rPr lang="ru-RU" sz="2100" b="1" kern="1200" dirty="0">
              <a:solidFill>
                <a:prstClr val="black"/>
              </a:solidFill>
              <a:latin typeface="Century Schoolbook" panose="02040604050505020304" pitchFamily="18" charset="0"/>
              <a:ea typeface="+mn-ea"/>
              <a:cs typeface="+mn-cs"/>
            </a:rPr>
            <a:t>озможности повышения эффективности финансовых расходов</a:t>
          </a:r>
          <a:endParaRPr lang="ru-RU" sz="2100" kern="1200" dirty="0">
            <a:latin typeface="Century Schoolbook" panose="02040604050505020304" pitchFamily="18" charset="0"/>
          </a:endParaRPr>
        </a:p>
      </dsp:txBody>
      <dsp:txXfrm>
        <a:off x="7836336" y="131087"/>
        <a:ext cx="2349936" cy="15666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97759-E277-45E5-86C3-7C5DC139BFD0}">
      <dsp:nvSpPr>
        <dsp:cNvPr id="0" name=""/>
        <dsp:cNvSpPr/>
      </dsp:nvSpPr>
      <dsp:spPr>
        <a:xfrm>
          <a:off x="0" y="34131"/>
          <a:ext cx="3428999" cy="2057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/>
              <a:latin typeface="Century Schoolbook" panose="02040604050505020304" pitchFamily="18" charset="0"/>
              <a:ea typeface="Calibri" panose="020F0502020204030204" pitchFamily="34" charset="0"/>
            </a:rPr>
            <a:t>увеличения чис­ленности участников, удовлетворенных качеством условий</a:t>
          </a:r>
          <a:endParaRPr lang="ru-RU" sz="2200" kern="1200" dirty="0"/>
        </a:p>
      </dsp:txBody>
      <dsp:txXfrm>
        <a:off x="0" y="34131"/>
        <a:ext cx="3428999" cy="2057400"/>
      </dsp:txXfrm>
    </dsp:sp>
    <dsp:sp modelId="{91FDDC94-2869-4FB5-9FE3-C39ADE2AD804}">
      <dsp:nvSpPr>
        <dsp:cNvPr id="0" name=""/>
        <dsp:cNvSpPr/>
      </dsp:nvSpPr>
      <dsp:spPr>
        <a:xfrm>
          <a:off x="3771900" y="34131"/>
          <a:ext cx="3428999" cy="2057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274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/>
              <a:latin typeface="Century Schoolbook" panose="02040604050505020304" pitchFamily="18" charset="0"/>
              <a:ea typeface="Calibri" panose="020F0502020204030204" pitchFamily="34" charset="0"/>
            </a:rPr>
            <a:t>снижение конфликтности и повышение уровня психологического комфорта в организации</a:t>
          </a:r>
          <a:endParaRPr lang="ru-RU" sz="2200" kern="1200" dirty="0"/>
        </a:p>
      </dsp:txBody>
      <dsp:txXfrm>
        <a:off x="3771900" y="34131"/>
        <a:ext cx="3428999" cy="2057400"/>
      </dsp:txXfrm>
    </dsp:sp>
    <dsp:sp modelId="{1AD22AB7-6A0C-4BC1-9EF7-EB5596D36C98}">
      <dsp:nvSpPr>
        <dsp:cNvPr id="0" name=""/>
        <dsp:cNvSpPr/>
      </dsp:nvSpPr>
      <dsp:spPr>
        <a:xfrm>
          <a:off x="7543800" y="34131"/>
          <a:ext cx="3428999" cy="2057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Century Schoolbook" panose="02040604050505020304" pitchFamily="18" charset="0"/>
              <a:ea typeface="Calibri" panose="020F0502020204030204" pitchFamily="34" charset="0"/>
            </a:rPr>
            <a:t>появление устойчивых форм самоорганизации детско-взрослых сообществ</a:t>
          </a:r>
          <a:endParaRPr lang="ru-RU" sz="2400" kern="1200" dirty="0"/>
        </a:p>
      </dsp:txBody>
      <dsp:txXfrm>
        <a:off x="7543800" y="34131"/>
        <a:ext cx="3428999" cy="2057400"/>
      </dsp:txXfrm>
    </dsp:sp>
    <dsp:sp modelId="{94AD4042-7429-439D-AB6D-62D7CB6923B9}">
      <dsp:nvSpPr>
        <dsp:cNvPr id="0" name=""/>
        <dsp:cNvSpPr/>
      </dsp:nvSpPr>
      <dsp:spPr>
        <a:xfrm>
          <a:off x="1885950" y="2434431"/>
          <a:ext cx="3428999" cy="2057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обучение представителей администрации и педагогического коллектива новым технологиям</a:t>
          </a:r>
          <a:endParaRPr lang="ru-RU" sz="2400" kern="1200" dirty="0"/>
        </a:p>
      </dsp:txBody>
      <dsp:txXfrm>
        <a:off x="1885950" y="2434431"/>
        <a:ext cx="3428999" cy="2057400"/>
      </dsp:txXfrm>
    </dsp:sp>
    <dsp:sp modelId="{00107CEE-E51A-4132-BA31-A9C3EF46EAB3}">
      <dsp:nvSpPr>
        <dsp:cNvPr id="0" name=""/>
        <dsp:cNvSpPr/>
      </dsp:nvSpPr>
      <dsp:spPr>
        <a:xfrm>
          <a:off x="5657850" y="2434431"/>
          <a:ext cx="3428999" cy="2057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развитие новых компетенций педагогов, органов коллективного управления и администрации </a:t>
          </a:r>
          <a:endParaRPr lang="ru-RU" sz="2400" kern="1200" dirty="0"/>
        </a:p>
      </dsp:txBody>
      <dsp:txXfrm>
        <a:off x="5657850" y="2434431"/>
        <a:ext cx="3428999" cy="205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BA2C23-EF13-4AC3-8ED9-2C89E9D58F27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9630CC-3B81-4858-89A2-9C39E9FA32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199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542B-2DA2-49F2-B0ED-F8A402578CC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542B-2DA2-49F2-B0ED-F8A402578CC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0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542B-2DA2-49F2-B0ED-F8A402578CC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2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542B-2DA2-49F2-B0ED-F8A402578CC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1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542B-2DA2-49F2-B0ED-F8A402578CC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2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542B-2DA2-49F2-B0ED-F8A402578CC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25B2-B2DA-4E4F-8E67-84EA5357EA61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B256-7FDB-403D-89B7-D50BBE4A23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291A-9F11-4AD8-A930-8A67EE6EA9F0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B518-E479-462B-9EBD-26B50B8E31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9D2C-32D5-43D7-A4FD-45E6D444CA85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BA8A-06FC-45C7-9FA5-E3F980956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F297-0D01-4C5E-9D9F-5F8C9C41CBA3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8D5E-C277-4EBF-A9F5-8A0434C17C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CED4-7764-4361-A036-44A3E5A3C1E9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83DF-1009-4D2A-A69A-E74B315FD6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30238-EAC0-4841-994E-1A22464C73BF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601A-9B0A-486E-BC8D-2434D4BFA3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B4F3-34E7-4503-BEBD-0B406E4CBA3C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20F4-81EF-4DDC-AD06-6D81DACC2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01F3-4D09-40CB-9156-4A9BB9067C51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5C44-CF54-4A1C-9BA5-34660FF783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E9C2-9A09-4DF4-BF2B-1BF0AEF50A33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4617-40F6-4C9D-BCAA-8D53868C1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ED29-E67D-4D1F-91F6-CA19F4BBF3F6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DC5F-B9F6-4FFD-A4BD-93900617F8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FB55-3C70-4C22-B5B4-CDDBBC109E4E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C6CA-ADB9-414F-8AE6-5E81A7A15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75F31-5877-420B-8F6F-E2AA00293632}" type="datetimeFigureOut">
              <a:rPr lang="ru-RU"/>
              <a:pPr>
                <a:defRPr/>
              </a:pPr>
              <a:t>08.06.2023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72252-0B18-46FE-8257-DCC2E68069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2.emf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video/preview/17410678130522843712" TargetMode="External"/><Relationship Id="rId3" Type="http://schemas.openxmlformats.org/officeDocument/2006/relationships/hyperlink" Target="https://yandex.ru/video/preview/17421140492579050899" TargetMode="External"/><Relationship Id="rId7" Type="http://schemas.openxmlformats.org/officeDocument/2006/relationships/hyperlink" Target="https://yandex.ru/video/preview/3401950865000150088" TargetMode="External"/><Relationship Id="rId12" Type="http://schemas.openxmlformats.org/officeDocument/2006/relationships/hyperlink" Target="https://yandex.ru/video/preview/15431887269458212932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" TargetMode="External"/><Relationship Id="rId11" Type="http://schemas.openxmlformats.org/officeDocument/2006/relationships/hyperlink" Target="https://yandex.ru/video/preview/4705435871358793754" TargetMode="External"/><Relationship Id="rId5" Type="http://schemas.openxmlformats.org/officeDocument/2006/relationships/hyperlink" Target="https://yandex.ru/video/preview/1452994822226795452" TargetMode="External"/><Relationship Id="rId10" Type="http://schemas.openxmlformats.org/officeDocument/2006/relationships/hyperlink" Target="https://yandex.ru/video/preview/3752991576145839506" TargetMode="External"/><Relationship Id="rId4" Type="http://schemas.openxmlformats.org/officeDocument/2006/relationships/hyperlink" Target="https://yandex.ru/video/preview/15572979139617323069" TargetMode="External"/><Relationship Id="rId9" Type="http://schemas.openxmlformats.org/officeDocument/2006/relationships/hyperlink" Target="https://yandex.ru/video/preview/2288785450876486397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MPwRQRLhACxXGg%20/t%20_blank" TargetMode="External"/><Relationship Id="rId3" Type="http://schemas.openxmlformats.org/officeDocument/2006/relationships/hyperlink" Target="https://budget4me.ru/shkib/conception/kontseptsiya-shkib.20210624.pdf?ysclid=l913st7gli803797521" TargetMode="External"/><Relationship Id="rId7" Type="http://schemas.openxmlformats.org/officeDocument/2006/relationships/hyperlink" Target="https://disk.yandex.ru/i/BJYTQ8nS4WjvGQ%20/t%20_blank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tk.tv/news/100557.ns" TargetMode="External"/><Relationship Id="rId5" Type="http://schemas.openxmlformats.org/officeDocument/2006/relationships/hyperlink" Target="https://fedpress.ru/interview/2827116" TargetMode="External"/><Relationship Id="rId4" Type="http://schemas.openxmlformats.org/officeDocument/2006/relationships/hyperlink" Target="https://nashedelo.ru/a/shkolnoye-initsiativnoye-byudzhetirovaniye?ysclid=l913tta5eg48873030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nifiru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pages/%D0%9D%D0%98%D0%A4%D0%98-%D0%9C%D0%B8%D0%BD%D1%84%D0%B8%D0%BD%D0%B0-%D0%A0%D0%BE%D1%81%D1%81%D0%B8%D0%B8/341554669295295?ref=hl" TargetMode="External"/><Relationship Id="rId11" Type="http://schemas.openxmlformats.org/officeDocument/2006/relationships/hyperlink" Target="mailto:mail@nifi.ru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hyperlink" Target="https://www.youtube.com/channel/UCqUNsyxdinkinWIgYtD5E0A" TargetMode="External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emf"/><Relationship Id="rId7" Type="http://schemas.openxmlformats.org/officeDocument/2006/relationships/diagramData" Target="../diagrams/data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microsoft.com/office/2007/relationships/diagramDrawing" Target="../diagrams/drawing1.xml"/><Relationship Id="rId5" Type="http://schemas.openxmlformats.org/officeDocument/2006/relationships/image" Target="../media/image1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1127"/>
            <a:ext cx="12192000" cy="3028253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79376" y="1989323"/>
            <a:ext cx="111612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27438"/>
                </a:solidFill>
                <a:latin typeface="Arial Black" panose="020B0A04020102020204" pitchFamily="34" charset="0"/>
              </a:rPr>
              <a:t>ШКОЛЬНОЕ ИНИЦИАТИВНОЕ БЮДЖЕТИРОВАНИЕ в контексте управления общественными финансами</a:t>
            </a:r>
          </a:p>
          <a:p>
            <a:pPr algn="ctr"/>
            <a:r>
              <a:rPr lang="ru-RU" sz="3200" dirty="0">
                <a:solidFill>
                  <a:srgbClr val="027438"/>
                </a:solidFill>
                <a:latin typeface="Arial Black" panose="020B0A04020102020204" pitchFamily="34" charset="0"/>
              </a:rPr>
              <a:t>	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54E556-6E48-43DE-9657-CF9512BD18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20651" r="3477" b="29349"/>
          <a:stretch/>
        </p:blipFill>
        <p:spPr>
          <a:xfrm>
            <a:off x="335360" y="163272"/>
            <a:ext cx="2664296" cy="2187467"/>
          </a:xfrm>
          <a:prstGeom prst="rect">
            <a:avLst/>
          </a:prstGeom>
        </p:spPr>
      </p:pic>
      <p:sp>
        <p:nvSpPr>
          <p:cNvPr id="5" name="Подзаголовок 5">
            <a:extLst>
              <a:ext uri="{FF2B5EF4-FFF2-40B4-BE49-F238E27FC236}">
                <a16:creationId xmlns:a16="http://schemas.microsoft.com/office/drawing/2014/main" id="{5837AA49-802A-E873-B40E-16AEF6B75C42}"/>
              </a:ext>
            </a:extLst>
          </p:cNvPr>
          <p:cNvSpPr txBox="1">
            <a:spLocks/>
          </p:cNvSpPr>
          <p:nvPr/>
        </p:nvSpPr>
        <p:spPr bwMode="auto">
          <a:xfrm>
            <a:off x="5375920" y="4797152"/>
            <a:ext cx="64807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Куприянов Б.В. ведущий научный сотрудник Центра инициативного бюджетирования Научно-исследовательского финансового института Министерства финансов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Российской Федерации, доктор наук, профессор </a:t>
            </a:r>
            <a:endParaRPr lang="ru-RU" i="0" dirty="0">
              <a:solidFill>
                <a:schemeClr val="tx1"/>
              </a:solidFill>
              <a:effectLst/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0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5A426B-837E-7D6B-A397-93F41EA1D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1127"/>
            <a:ext cx="12192000" cy="3028253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67562" y="2572678"/>
            <a:ext cx="851295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>
              <a:latin typeface="Times New Roman"/>
              <a:cs typeface="Times New Roman"/>
            </a:endParaRPr>
          </a:p>
          <a:p>
            <a:pPr algn="ctr"/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875887E3-2142-4C30-B135-D4046778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0" y="319535"/>
            <a:ext cx="4202118" cy="6109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ШКОЛЬНОЕ</a:t>
            </a:r>
          </a:p>
        </p:txBody>
      </p:sp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CF42F23B-0A82-4748-BA36-4A85FB6E3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054562"/>
              </p:ext>
            </p:extLst>
          </p:nvPr>
        </p:nvGraphicFramePr>
        <p:xfrm>
          <a:off x="2855640" y="163461"/>
          <a:ext cx="7131697" cy="653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290E33A5-432E-402E-E14A-9A39C781726E}"/>
              </a:ext>
            </a:extLst>
          </p:cNvPr>
          <p:cNvSpPr txBox="1">
            <a:spLocks/>
          </p:cNvSpPr>
          <p:nvPr/>
        </p:nvSpPr>
        <p:spPr>
          <a:xfrm>
            <a:off x="119336" y="5343268"/>
            <a:ext cx="5104704" cy="737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БЮДЖЕТИРОВАНИЕ</a:t>
            </a:r>
          </a:p>
        </p:txBody>
      </p:sp>
      <p:sp>
        <p:nvSpPr>
          <p:cNvPr id="19" name="Заголовок 3">
            <a:extLst>
              <a:ext uri="{FF2B5EF4-FFF2-40B4-BE49-F238E27FC236}">
                <a16:creationId xmlns:a16="http://schemas.microsoft.com/office/drawing/2014/main" id="{C0367129-01A1-BEF6-3567-136EECC9198F}"/>
              </a:ext>
            </a:extLst>
          </p:cNvPr>
          <p:cNvSpPr txBox="1">
            <a:spLocks/>
          </p:cNvSpPr>
          <p:nvPr/>
        </p:nvSpPr>
        <p:spPr>
          <a:xfrm>
            <a:off x="4655840" y="3752054"/>
            <a:ext cx="4420724" cy="737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ИНИЦИАТИВНОЕ</a:t>
            </a:r>
          </a:p>
        </p:txBody>
      </p:sp>
    </p:spTree>
    <p:extLst>
      <p:ext uri="{BB962C8B-B14F-4D97-AF65-F5344CB8AC3E}">
        <p14:creationId xmlns:p14="http://schemas.microsoft.com/office/powerpoint/2010/main" val="41431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CA2412-BA2C-5049-8333-F78C3A9A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7" y="3829747"/>
            <a:ext cx="12192000" cy="30282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9B73C-9EF8-A4BB-E5BD-583756B4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9433048" cy="1354162"/>
          </a:xfrm>
        </p:spPr>
        <p:txBody>
          <a:bodyPr/>
          <a:lstStyle/>
          <a:p>
            <a:r>
              <a:rPr lang="ru-RU" sz="3200" b="1" dirty="0">
                <a:solidFill>
                  <a:srgbClr val="027438"/>
                </a:solidFill>
                <a:latin typeface="Arial Black" panose="020B0A04020102020204" pitchFamily="34" charset="0"/>
              </a:rPr>
              <a:t>СОЦИАЛЬНЫЕ РЕЗУЛЬТАТЫ </a:t>
            </a:r>
            <a:br>
              <a:rPr lang="ru-RU" sz="3200" b="1" dirty="0">
                <a:latin typeface="Arial Black" panose="020B0A040201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школьного инициативного бюджетирования </a:t>
            </a:r>
            <a:endParaRPr lang="ru-RU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BC76908-A70B-C6A2-E339-169696709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074273"/>
              </p:ext>
            </p:extLst>
          </p:nvPr>
        </p:nvGraphicFramePr>
        <p:xfrm>
          <a:off x="380459" y="1442187"/>
          <a:ext cx="11377264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73377FFE-FE3B-346E-7915-4EDEEF5C1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099644"/>
              </p:ext>
            </p:extLst>
          </p:nvPr>
        </p:nvGraphicFramePr>
        <p:xfrm>
          <a:off x="431169" y="3270986"/>
          <a:ext cx="11497479" cy="169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DB14A445-9025-36D9-2931-EF224DED34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992026"/>
              </p:ext>
            </p:extLst>
          </p:nvPr>
        </p:nvGraphicFramePr>
        <p:xfrm>
          <a:off x="675253" y="4965304"/>
          <a:ext cx="10972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15489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83B4DC-4183-F8CA-95D7-E250ABA1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7" y="3829747"/>
            <a:ext cx="12192000" cy="302825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5B3807F-7887-E6FD-03E7-191C2C42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601" y="940160"/>
            <a:ext cx="7934672" cy="1143000"/>
          </a:xfrm>
        </p:spPr>
        <p:txBody>
          <a:bodyPr/>
          <a:lstStyle/>
          <a:p>
            <a:r>
              <a:rPr lang="ru-RU" sz="3200" b="1" dirty="0">
                <a:latin typeface="Century Schoolbook" panose="02040604050505020304" pitchFamily="18" charset="0"/>
              </a:rPr>
              <a:t>Возможности школьного инициативного бюджетирования</a:t>
            </a:r>
            <a:endParaRPr lang="ru-RU" sz="32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A1BE7D0-37C0-A842-EBE7-DE95B472C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182092"/>
              </p:ext>
            </p:extLst>
          </p:nvPr>
        </p:nvGraphicFramePr>
        <p:xfrm>
          <a:off x="767408" y="208316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D1F00E-83C4-F315-3368-58F2016F7A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20651" r="3477" b="29349"/>
          <a:stretch/>
        </p:blipFill>
        <p:spPr>
          <a:xfrm>
            <a:off x="9922159" y="4346141"/>
            <a:ext cx="2273762" cy="18668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AECE99-A848-2F4A-34BC-B6B01CB458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20651" r="3477" b="29349"/>
          <a:stretch/>
        </p:blipFill>
        <p:spPr>
          <a:xfrm>
            <a:off x="209937" y="4509120"/>
            <a:ext cx="2273762" cy="18668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FB47D4-B82A-2534-B465-804C6D6E77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20651" r="3477" b="29349"/>
          <a:stretch/>
        </p:blipFill>
        <p:spPr>
          <a:xfrm>
            <a:off x="183839" y="154640"/>
            <a:ext cx="2273762" cy="18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DF487-353F-F5B1-789E-0621BBED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29747"/>
            <a:ext cx="12192000" cy="30282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EEB82-B5FA-8A69-6029-3EB0286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74637"/>
            <a:ext cx="7056784" cy="1659037"/>
          </a:xfrm>
        </p:spPr>
        <p:txBody>
          <a:bodyPr/>
          <a:lstStyle/>
          <a:p>
            <a:r>
              <a:rPr lang="ru-RU" sz="3200" b="1" kern="1200" dirty="0">
                <a:solidFill>
                  <a:srgbClr val="027438"/>
                </a:solidFill>
                <a:latin typeface="Century Schoolbook" panose="02040604050505020304" pitchFamily="18" charset="0"/>
                <a:ea typeface="+mn-ea"/>
                <a:cs typeface="+mn-cs"/>
              </a:rPr>
              <a:t>ШКОЛЬНОЕ ИНИЦИАТИВНОЕ БЮДЖЕТИРОВАНИЕ КАК </a:t>
            </a:r>
            <a:endParaRPr lang="ru-RU" sz="32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B80961-3AE5-6818-80BB-D9FC4E31A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569317"/>
              </p:ext>
            </p:extLst>
          </p:nvPr>
        </p:nvGraphicFramePr>
        <p:xfrm>
          <a:off x="479376" y="2348880"/>
          <a:ext cx="11698898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DF9929-16F8-F100-FD19-99115C5BE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20651" r="3477" b="29349"/>
          <a:stretch/>
        </p:blipFill>
        <p:spPr>
          <a:xfrm>
            <a:off x="221838" y="188640"/>
            <a:ext cx="236802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1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BE0643-997B-45A6-90D0-3C24E8E2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747"/>
            <a:ext cx="12192000" cy="3028253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BB714A9-CA9C-4F3C-B96F-E86E32BC6F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124744"/>
          <a:ext cx="11031016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535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4070A6-6BA8-4381-81DE-F22EC428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29747"/>
            <a:ext cx="12192000" cy="30282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1940B-6017-4A23-9989-80838386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232" y="1419771"/>
            <a:ext cx="3758208" cy="3573835"/>
          </a:xfrm>
        </p:spPr>
        <p:txBody>
          <a:bodyPr/>
          <a:lstStyle/>
          <a:p>
            <a:pPr lvl="0"/>
            <a:r>
              <a:rPr lang="ru-RU" sz="2800" b="1" kern="1200" dirty="0">
                <a:solidFill>
                  <a:srgbClr val="027438"/>
                </a:solidFill>
                <a:latin typeface="Century Schoolbook" panose="02040604050505020304" pitchFamily="18" charset="0"/>
                <a:ea typeface="+mn-ea"/>
                <a:cs typeface="+mn-cs"/>
              </a:rPr>
              <a:t>Школьное инициативное бюджетирование как инструмент модернизации управление школой </a:t>
            </a:r>
            <a:br>
              <a:rPr lang="ru-RU" sz="3200" kern="1200" dirty="0">
                <a:solidFill>
                  <a:srgbClr val="027438"/>
                </a:solidFill>
                <a:latin typeface="Bahnschrift Condensed" panose="020B0502040204020203" pitchFamily="34" charset="0"/>
                <a:ea typeface="+mn-ea"/>
                <a:cs typeface="+mn-cs"/>
              </a:rPr>
            </a:br>
            <a:endParaRPr lang="ru-RU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BC7C7A4-1D95-44CB-89D5-7A4E4D551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845604"/>
              </p:ext>
            </p:extLst>
          </p:nvPr>
        </p:nvGraphicFramePr>
        <p:xfrm>
          <a:off x="335360" y="332656"/>
          <a:ext cx="78488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951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FD1A7C-FC75-9DF5-03A1-5AC96EA7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7" y="3829747"/>
            <a:ext cx="12192000" cy="302825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B382B3B-9037-7DAB-ADD3-42739C5D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27438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Экономические эффекты детского инициативного бюджетирования</a:t>
            </a:r>
            <a:endParaRPr lang="ru-RU" sz="3200" dirty="0">
              <a:solidFill>
                <a:srgbClr val="027438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2739BBD-3474-F788-0AC6-F75260B96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596121"/>
              </p:ext>
            </p:extLst>
          </p:nvPr>
        </p:nvGraphicFramePr>
        <p:xfrm>
          <a:off x="609600" y="1600200"/>
          <a:ext cx="113190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496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02A91-52DB-0EFC-A241-2E98F8A53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747"/>
            <a:ext cx="12192000" cy="30282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13EFC-CB81-478E-08F4-C7CAE325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06680" cy="1786210"/>
          </a:xfrm>
        </p:spPr>
        <p:txBody>
          <a:bodyPr/>
          <a:lstStyle/>
          <a:p>
            <a:r>
              <a:rPr lang="ru-RU" sz="3200" dirty="0">
                <a:solidFill>
                  <a:srgbClr val="008000"/>
                </a:solidFill>
                <a:latin typeface="Arial Black" panose="020B0A04020102020204" pitchFamily="34" charset="0"/>
              </a:rPr>
              <a:t>Школьное инициативное бюджетирование в контексте финансирования </a:t>
            </a:r>
            <a:endParaRPr lang="ru-RU" sz="32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F26A495-7514-27A7-B090-1A011C12DF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1384" y="2348880"/>
          <a:ext cx="10657184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1451288698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3773783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Наименование территории или школы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Отличия в финансировании: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источник и фиксированность суммы при внешнем финансировании  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Ямало-Ненецкий автономный округ</a:t>
                      </a:r>
                    </a:p>
                    <a:p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Каждая школа получает из бюджета МО 300 тыс. руб. ежегодно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0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Ханты-Мансийский автономный округ , Школа № 44 г. Кострома, «Школа будущего»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Школы опираются на собственные бюджетные возможности (муниципальная часть бюджета школы)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80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г.Санкт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-Петербург, Ярославская область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Отдельные школы по выбору субъекта получают денежные средства из регионального бюджета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4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30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02A91-52DB-0EFC-A241-2E98F8A53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747"/>
            <a:ext cx="12192000" cy="30282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13EFC-CB81-478E-08F4-C7CAE325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06680" cy="1786210"/>
          </a:xfrm>
        </p:spPr>
        <p:txBody>
          <a:bodyPr/>
          <a:lstStyle/>
          <a:p>
            <a:r>
              <a:rPr lang="ru-RU" sz="3200" dirty="0">
                <a:solidFill>
                  <a:srgbClr val="008000"/>
                </a:solidFill>
                <a:latin typeface="Arial Black" panose="020B0A04020102020204" pitchFamily="34" charset="0"/>
              </a:rPr>
              <a:t>Управленческие модели школьного инициативного бюджетирования</a:t>
            </a:r>
            <a:endParaRPr lang="ru-RU" sz="32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F26A495-7514-27A7-B090-1A011C12DF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1384" y="2348880"/>
          <a:ext cx="10657184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1451288698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3773783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Наименование территории или школы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Отличия в финансировании 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Ямало-Ненецкий автономный округ</a:t>
                      </a:r>
                    </a:p>
                    <a:p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Школы участвуют в проекте ШПБ по решению органа управления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0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Ханты-Мансийский автономный округ , Школа № 44 г. Кострома, «Школа будущего»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Школы занимаются практикой по инициативе администрации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80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г. Санкт-Петербург,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По жребию определяются школы для участия в конкурсе, между школами-участниками проводится конкурс на уровне города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4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Ярославская область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Отбираются общеобразовательные организации, которые получают финансирование из областного бюджета 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39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2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02A91-52DB-0EFC-A241-2E98F8A53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747"/>
            <a:ext cx="12192000" cy="30282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13EFC-CB81-478E-08F4-C7CAE325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06680" cy="1786210"/>
          </a:xfrm>
        </p:spPr>
        <p:txBody>
          <a:bodyPr/>
          <a:lstStyle/>
          <a:p>
            <a:r>
              <a:rPr lang="ru-RU" sz="3200" dirty="0">
                <a:solidFill>
                  <a:srgbClr val="008000"/>
                </a:solidFill>
                <a:latin typeface="Arial Black" panose="020B0A04020102020204" pitchFamily="34" charset="0"/>
              </a:rPr>
              <a:t>Практики школьного инициативного бюджетирования</a:t>
            </a:r>
            <a:endParaRPr lang="ru-RU" sz="32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F26A495-7514-27A7-B090-1A011C12DF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1384" y="2348880"/>
          <a:ext cx="10657184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1451288698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3773783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Наименование территории или школы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Длительность цикла ( совокупности процедур)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Ямало-Ненецкий автономный округ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г. Санкт-Петербург, Ярославская область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Учебный год с сентября по май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0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Ханты-Мансийский автономный округ 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1, 5 месяца и 3-4 дня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80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Кумертау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18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4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«Школа будущего»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Систематически  в течение года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3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</a:rPr>
                        <a:t>Школа № 44 г. Кострома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5-6 месяцев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46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49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D122DA7-B6B7-B506-BB50-68C009BBB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6" r="1" b="26950"/>
          <a:stretch/>
        </p:blipFill>
        <p:spPr bwMode="auto">
          <a:xfrm>
            <a:off x="1775520" y="1823949"/>
            <a:ext cx="8784976" cy="491741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Изображение выглядит как силуэт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D160CE-14B3-FA11-C513-BBCFB955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2127" y="1487344"/>
            <a:ext cx="3462974" cy="2017182"/>
          </a:xfrm>
          <a:prstGeom prst="rect">
            <a:avLst/>
          </a:prstGeom>
          <a:solidFill>
            <a:srgbClr val="FFFFFF"/>
          </a:solidFill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Изображение выглядит как человек, силуэт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F16C9F6E-3D33-625E-3911-27B14B39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8" y="1906203"/>
            <a:ext cx="2520271" cy="1822350"/>
          </a:xfrm>
          <a:prstGeom prst="rect">
            <a:avLst/>
          </a:prstGeom>
          <a:solidFill>
            <a:srgbClr val="FFFFFF"/>
          </a:solidFill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CA8B71A-7428-57AA-52AC-B91361EF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91" y="3003709"/>
            <a:ext cx="3767534" cy="2119238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0-tub-ru.yandex.net/i?id=e2374d0fa00f20a6d82b35a1f7f39ae9&amp;n=13&amp;exp=1">
            <a:extLst>
              <a:ext uri="{FF2B5EF4-FFF2-40B4-BE49-F238E27FC236}">
                <a16:creationId xmlns:a16="http://schemas.microsoft.com/office/drawing/2014/main" id="{8A0074A2-7EFA-2A6C-3268-F305CBBD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15" y="4451876"/>
            <a:ext cx="3168352" cy="2186163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flado.ru/uads/n/115/16/11516360.jpg">
            <a:extLst>
              <a:ext uri="{FF2B5EF4-FFF2-40B4-BE49-F238E27FC236}">
                <a16:creationId xmlns:a16="http://schemas.microsoft.com/office/drawing/2014/main" id="{00A41F3F-6A82-699C-CA69-7130124E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2453" y="3768539"/>
            <a:ext cx="2282179" cy="2708817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CA86E540-0F9F-A58D-1DAF-3551666A706F}"/>
              </a:ext>
            </a:extLst>
          </p:cNvPr>
          <p:cNvSpPr txBox="1">
            <a:spLocks/>
          </p:cNvSpPr>
          <p:nvPr/>
        </p:nvSpPr>
        <p:spPr bwMode="auto">
          <a:xfrm>
            <a:off x="233098" y="249292"/>
            <a:ext cx="8280920" cy="155104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>
                <a:solidFill>
                  <a:srgbClr val="008000"/>
                </a:solidFill>
                <a:latin typeface="Century Schoolbook" panose="02040604050505020304" pitchFamily="18" charset="0"/>
              </a:rPr>
              <a:t>ОТЧУЖДЕННОСТЬ КАК ПРОБЛЕМА СОВРЕМЕННОГО ЧЕЛОВЕКА</a:t>
            </a:r>
            <a:endParaRPr lang="ru-RU" sz="32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4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ABF7B2-6165-1BB4-D7CA-DAD6A70B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1127"/>
            <a:ext cx="12192000" cy="30282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40B7E-D772-C16A-900D-EE446153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64664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entury Schoolbook" panose="02040604050505020304" pitchFamily="18" charset="0"/>
              </a:rPr>
              <a:t>РЕКОМЕНДОВАННЫЕ ВИДЕО-МАТЕРИАЛЫ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703E8-D167-32E2-510E-B2140B2C8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https://yandex.ru/video/preview/17421140492579050899</a:t>
            </a:r>
            <a:endParaRPr lang="ru-RU" sz="2400" dirty="0"/>
          </a:p>
          <a:p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https://yandex.ru/video/preview/15572979139617323069</a:t>
            </a:r>
            <a:endParaRPr lang="ru-RU" sz="2400" dirty="0"/>
          </a:p>
          <a:p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https://yandex.ru/video/preview/1452994822226795452</a:t>
            </a:r>
            <a:endParaRPr lang="ru-RU" sz="2400" dirty="0"/>
          </a:p>
          <a:p>
            <a:r>
              <a:rPr lang="en-US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</a:t>
            </a:r>
            <a:r>
              <a:rPr lang="en-US" sz="240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video/preview/3401950865000150088</a:t>
            </a:r>
            <a:endParaRPr lang="ru-RU" sz="2400" u="sng" dirty="0"/>
          </a:p>
          <a:p>
            <a:r>
              <a:rPr lang="en-US" sz="2400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https://yandex.ru/video/preview/17410678130522843712</a:t>
            </a:r>
            <a:endParaRPr lang="ru-RU" sz="2400" u="sng" dirty="0"/>
          </a:p>
          <a:p>
            <a:r>
              <a:rPr lang="en-US" sz="2400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https://yandex.ru/video/preview/2288785450876486397</a:t>
            </a:r>
            <a:endParaRPr lang="ru-RU" sz="2400" u="sng" dirty="0"/>
          </a:p>
          <a:p>
            <a:r>
              <a:rPr lang="en-US" sz="2400" u="sng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https://yandex.ru/video/preview/3752991576145839506</a:t>
            </a:r>
            <a:endParaRPr lang="ru-RU" sz="2400" u="sng" dirty="0"/>
          </a:p>
          <a:p>
            <a:r>
              <a:rPr lang="en-US" sz="2400" u="sng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https://yandex.ru/video/preview/4705435871358793754</a:t>
            </a:r>
            <a:endParaRPr lang="ru-RU" sz="2400" u="sng" dirty="0"/>
          </a:p>
          <a:p>
            <a:r>
              <a:rPr lang="en-US" sz="2400" u="sng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https://yandex.ru/video/preview/15431887269458212932</a:t>
            </a:r>
            <a:endParaRPr lang="ru-RU" sz="2400" u="sng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85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07F1EF-628E-33D3-01DA-D70313E85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1127"/>
            <a:ext cx="12192000" cy="30282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455C1-FA73-5C9A-8E2A-BDD1FCD3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entury Schoolbook" panose="02040604050505020304" pitchFamily="18" charset="0"/>
              </a:rPr>
              <a:t>РЕКОМЕНДОВАННЫЕ МАТЕРИАЛЫ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936EC-7852-CF45-638A-C4CAB4D43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Schoolbook" panose="020406040505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https://budget4me.ru/shkib/conception/kontseptsiya-shkib.20210624.pdf?ysclid=l913st7gli803797521</a:t>
            </a:r>
            <a:endParaRPr lang="ru-RU" sz="2400" dirty="0">
              <a:latin typeface="Century Schoolbook" panose="02040604050505020304" pitchFamily="18" charset="0"/>
            </a:endParaRPr>
          </a:p>
          <a:p>
            <a:r>
              <a:rPr lang="en-US" sz="2400" dirty="0">
                <a:latin typeface="Century Schoolbook" panose="020406040505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https://nashedelo.ru/a/shkolnoye-initsiativnoye-byudzhetirovaniye?ysclid=l913tta5eg488730304</a:t>
            </a:r>
            <a:endParaRPr lang="ru-RU" sz="2400" dirty="0">
              <a:latin typeface="Century Schoolbook" panose="02040604050505020304" pitchFamily="18" charset="0"/>
            </a:endParaRPr>
          </a:p>
          <a:p>
            <a:r>
              <a:rPr lang="en-US" sz="2400" dirty="0">
                <a:latin typeface="Century Schoolbook" panose="020406040505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https://fedpress.ru/interview/2827116</a:t>
            </a:r>
            <a:endParaRPr lang="ru-RU" sz="2400" dirty="0">
              <a:latin typeface="Century Schoolbook" panose="02040604050505020304" pitchFamily="18" charset="0"/>
            </a:endParaRPr>
          </a:p>
          <a:p>
            <a:endParaRPr lang="ru-RU" sz="2400" dirty="0">
              <a:latin typeface="Century Schoolbook" panose="020406040505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8ED6E-53C3-2A93-C1BA-7E0C12130426}"/>
              </a:ext>
            </a:extLst>
          </p:cNvPr>
          <p:cNvSpPr txBox="1"/>
          <p:nvPr/>
        </p:nvSpPr>
        <p:spPr>
          <a:xfrm>
            <a:off x="1451484" y="4807566"/>
            <a:ext cx="9289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ГТ - Проекты «Школьного инициативного бюджетирования» (gtk.tv)</a:t>
            </a:r>
            <a:endParaRPr lang="ru-RU" dirty="0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6BB9167-3B63-4500-8F05-65933F59E950}"/>
              </a:ext>
            </a:extLst>
          </p:cNvPr>
          <p:cNvSpPr txBox="1">
            <a:spLocks/>
          </p:cNvSpPr>
          <p:nvPr/>
        </p:nvSpPr>
        <p:spPr bwMode="auto">
          <a:xfrm>
            <a:off x="1055440" y="3429000"/>
            <a:ext cx="10363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>
                <a:solidFill>
                  <a:srgbClr val="2222CC"/>
                </a:solidFill>
                <a:latin typeface="Arial" panose="020B0604020202020204" pitchFamily="34" charset="0"/>
                <a:hlinkClick r:id="rId7"/>
              </a:rPr>
              <a:t>https://disk.yandex.ru/i/BJYTQ8nS4WjvGQ%20/t%20_blank</a:t>
            </a:r>
            <a:endParaRPr lang="ru-RU" sz="160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FB723EC5-B619-0C72-7469-5AB969962605}"/>
              </a:ext>
            </a:extLst>
          </p:cNvPr>
          <p:cNvSpPr txBox="1">
            <a:spLocks/>
          </p:cNvSpPr>
          <p:nvPr/>
        </p:nvSpPr>
        <p:spPr bwMode="auto">
          <a:xfrm>
            <a:off x="377316" y="5415684"/>
            <a:ext cx="103632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222CC"/>
                </a:solidFill>
                <a:latin typeface="Arial" panose="020B0604020202020204" pitchFamily="34" charset="0"/>
                <a:hlinkClick r:id="rId8"/>
              </a:rPr>
              <a:t>https://disk.yandex.ru/i/MPwRQRLhACxXGg%20/t%20_blank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93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Рисунок 4">
            <a:extLst>
              <a:ext uri="{FF2B5EF4-FFF2-40B4-BE49-F238E27FC236}">
                <a16:creationId xmlns:a16="http://schemas.microsoft.com/office/drawing/2014/main" id="{026495C1-93B9-1FAA-3730-C384C3A33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2000"/>
          </a:blip>
          <a:srcRect r="1533" b="3605"/>
          <a:stretch/>
        </p:blipFill>
        <p:spPr>
          <a:xfrm>
            <a:off x="2600811" y="3764280"/>
            <a:ext cx="9591189" cy="310567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050FB25-7AB4-69A0-DA4D-EBC74FA91D12}"/>
              </a:ext>
            </a:extLst>
          </p:cNvPr>
          <p:cNvSpPr txBox="1">
            <a:spLocks/>
          </p:cNvSpPr>
          <p:nvPr/>
        </p:nvSpPr>
        <p:spPr>
          <a:xfrm>
            <a:off x="1026020" y="1920314"/>
            <a:ext cx="7971246" cy="687162"/>
          </a:xfrm>
          <a:prstGeom prst="rect">
            <a:avLst/>
          </a:prstGeom>
          <a:noFill/>
        </p:spPr>
        <p:txBody>
          <a:bodyPr vert="horz" wrap="square" lIns="0" tIns="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dirty="0">
                <a:latin typeface="PT Serif" panose="020A0603040505020204" pitchFamily="18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Научно-исследовательский финансовый институт Минфина России</a:t>
            </a:r>
          </a:p>
        </p:txBody>
      </p:sp>
      <p:pic>
        <p:nvPicPr>
          <p:cNvPr id="10" name="Рисунок 1" descr="Рисунок 1">
            <a:extLst>
              <a:ext uri="{FF2B5EF4-FFF2-40B4-BE49-F238E27FC236}">
                <a16:creationId xmlns:a16="http://schemas.microsoft.com/office/drawing/2014/main" id="{8AC0D6C0-0906-8B4B-9140-4E249292CD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27" t="54606" r="73001" b="28626"/>
          <a:stretch>
            <a:fillRect/>
          </a:stretch>
        </p:blipFill>
        <p:spPr>
          <a:xfrm>
            <a:off x="1026020" y="3726162"/>
            <a:ext cx="568406" cy="521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6" descr="Рисунок 6">
            <a:hlinkClick r:id="rId4"/>
            <a:extLst>
              <a:ext uri="{FF2B5EF4-FFF2-40B4-BE49-F238E27FC236}">
                <a16:creationId xmlns:a16="http://schemas.microsoft.com/office/drawing/2014/main" id="{E26F5F01-6914-AA4A-813E-39219E4BEF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047" r="33704" b="75557"/>
          <a:stretch>
            <a:fillRect/>
          </a:stretch>
        </p:blipFill>
        <p:spPr>
          <a:xfrm>
            <a:off x="1891009" y="5747364"/>
            <a:ext cx="329495" cy="376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7" descr="Рисунок 7">
            <a:hlinkClick r:id="rId6"/>
            <a:extLst>
              <a:ext uri="{FF2B5EF4-FFF2-40B4-BE49-F238E27FC236}">
                <a16:creationId xmlns:a16="http://schemas.microsoft.com/office/drawing/2014/main" id="{CE439A25-4846-7545-BE0A-C213FC5240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171" t="68859" r="77014" b="18228"/>
          <a:stretch>
            <a:fillRect/>
          </a:stretch>
        </p:blipFill>
        <p:spPr>
          <a:xfrm>
            <a:off x="1530969" y="5758838"/>
            <a:ext cx="253458" cy="348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8" descr="Рисунок 8">
            <a:hlinkClick r:id="rId8"/>
            <a:extLst>
              <a:ext uri="{FF2B5EF4-FFF2-40B4-BE49-F238E27FC236}">
                <a16:creationId xmlns:a16="http://schemas.microsoft.com/office/drawing/2014/main" id="{F248B6C9-346C-904B-A7CE-396CA77CA0C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818" t="20593" r="44732" b="70016"/>
          <a:stretch>
            <a:fillRect/>
          </a:stretch>
        </p:blipFill>
        <p:spPr>
          <a:xfrm>
            <a:off x="1026021" y="5847883"/>
            <a:ext cx="431517" cy="265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Рисунок 10" descr="Рисунок 10">
            <a:extLst>
              <a:ext uri="{FF2B5EF4-FFF2-40B4-BE49-F238E27FC236}">
                <a16:creationId xmlns:a16="http://schemas.microsoft.com/office/drawing/2014/main" id="{23CF9AB1-76B2-4F48-A5CA-3BC72302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27" t="77469" r="73001" b="4241"/>
          <a:stretch>
            <a:fillRect/>
          </a:stretch>
        </p:blipFill>
        <p:spPr>
          <a:xfrm>
            <a:off x="969143" y="4127898"/>
            <a:ext cx="682162" cy="68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1" descr="Рисунок 11">
            <a:extLst>
              <a:ext uri="{FF2B5EF4-FFF2-40B4-BE49-F238E27FC236}">
                <a16:creationId xmlns:a16="http://schemas.microsoft.com/office/drawing/2014/main" id="{1B6093D9-69AA-0F4D-A3A1-05C1241BC9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232" y="4818208"/>
            <a:ext cx="539986" cy="539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Рисунок 12" descr="Рисунок 12">
            <a:extLst>
              <a:ext uri="{FF2B5EF4-FFF2-40B4-BE49-F238E27FC236}">
                <a16:creationId xmlns:a16="http://schemas.microsoft.com/office/drawing/2014/main" id="{5CA88B16-E0EF-834D-AAD8-5BA2F42948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074" y="3081864"/>
            <a:ext cx="426305" cy="34713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Текст 5">
            <a:extLst>
              <a:ext uri="{FF2B5EF4-FFF2-40B4-BE49-F238E27FC236}">
                <a16:creationId xmlns:a16="http://schemas.microsoft.com/office/drawing/2014/main" id="{66FD3A17-154F-6E45-82AC-027833E3B56C}"/>
              </a:ext>
            </a:extLst>
          </p:cNvPr>
          <p:cNvSpPr txBox="1">
            <a:spLocks/>
          </p:cNvSpPr>
          <p:nvPr/>
        </p:nvSpPr>
        <p:spPr>
          <a:xfrm>
            <a:off x="1708182" y="3011470"/>
            <a:ext cx="7441732" cy="280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solidFill>
                  <a:srgbClr val="000000"/>
                </a:solidFill>
                <a:latin typeface="PT Serif" panose="020A0603040505020204" pitchFamily="18" charset="0"/>
                <a:ea typeface="Cambria" panose="02040503050406030204" pitchFamily="18" charset="0"/>
              </a:rPr>
              <a:t>127006, г. Москва, </a:t>
            </a: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1800" dirty="0" err="1">
                <a:solidFill>
                  <a:srgbClr val="000000"/>
                </a:solidFill>
                <a:latin typeface="PT Serif" panose="020A0603040505020204" pitchFamily="18" charset="0"/>
                <a:ea typeface="Cambria" panose="02040503050406030204" pitchFamily="18" charset="0"/>
              </a:rPr>
              <a:t>Настасьинский</a:t>
            </a:r>
            <a:r>
              <a:rPr lang="ru-RU" sz="1800" dirty="0">
                <a:solidFill>
                  <a:srgbClr val="000000"/>
                </a:solidFill>
                <a:latin typeface="PT Serif" panose="020A0603040505020204" pitchFamily="18" charset="0"/>
                <a:ea typeface="Cambria" panose="02040503050406030204" pitchFamily="18" charset="0"/>
              </a:rPr>
              <a:t> пер., д. 3, стр. 2</a:t>
            </a: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ru-RU" sz="1800" dirty="0">
              <a:solidFill>
                <a:srgbClr val="000000"/>
              </a:solidFill>
              <a:latin typeface="PT Serif" panose="020A060304050502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solidFill>
                  <a:srgbClr val="000000"/>
                </a:solidFill>
                <a:latin typeface="PT Serif" panose="020A0603040505020204" pitchFamily="18" charset="0"/>
                <a:ea typeface="Cambria" panose="02040503050406030204" pitchFamily="18" charset="0"/>
              </a:rPr>
              <a:t>+7 (495) 699-37-07</a:t>
            </a: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ru-RU" sz="1800" u="sng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PT Serif" panose="020A0603040505020204" pitchFamily="18" charset="0"/>
              <a:ea typeface="Cambria" panose="02040503050406030204" pitchFamily="18" charset="0"/>
              <a:hlinkClick r:id="rId11"/>
            </a:endParaRP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u="sng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PT Serif" panose="020A0603040505020204" pitchFamily="18" charset="0"/>
                <a:ea typeface="Cambria" panose="02040503050406030204" pitchFamily="18" charset="0"/>
                <a:hlinkClick r:id="rId11"/>
              </a:rPr>
              <a:t>cib@nifi.ru</a:t>
            </a:r>
            <a:endParaRPr lang="en" sz="1800" u="sng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PT Serif" panose="020A0603040505020204" pitchFamily="18" charset="0"/>
              <a:ea typeface="Cambria" panose="02040503050406030204" pitchFamily="18" charset="0"/>
              <a:hlinkClick r:id="rId11"/>
            </a:endParaRPr>
          </a:p>
          <a:p>
            <a:pPr algn="l">
              <a:spcBef>
                <a:spcPts val="0"/>
              </a:spcBef>
              <a:defRPr sz="1800" u="sng">
                <a:solidFill>
                  <a:srgbClr val="003C1C"/>
                </a:solidFill>
                <a:uFill>
                  <a:solidFill>
                    <a:srgbClr val="003C1C"/>
                  </a:solidFill>
                </a:uFill>
              </a:defRPr>
            </a:pPr>
            <a:endParaRPr lang="en" sz="1800" u="sng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PT Serif" panose="020A0603040505020204" pitchFamily="18" charset="0"/>
              <a:ea typeface="Cambria" panose="02040503050406030204" pitchFamily="18" charset="0"/>
              <a:hlinkClick r:id="" action="ppaction://noaction"/>
            </a:endParaRPr>
          </a:p>
          <a:p>
            <a:pPr algn="l">
              <a:spcBef>
                <a:spcPts val="0"/>
              </a:spcBef>
              <a:defRPr sz="1800" u="sng">
                <a:solidFill>
                  <a:srgbClr val="003C1C"/>
                </a:solidFill>
                <a:uFill>
                  <a:solidFill>
                    <a:srgbClr val="003C1C"/>
                  </a:solidFill>
                </a:uFill>
              </a:defRPr>
            </a:pPr>
            <a:endParaRPr lang="en" sz="1800" u="sng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PT Serif" panose="020A0603040505020204" pitchFamily="18" charset="0"/>
              <a:ea typeface="Cambria" panose="02040503050406030204" pitchFamily="18" charset="0"/>
              <a:hlinkClick r:id="" action="ppaction://noaction"/>
            </a:endParaRPr>
          </a:p>
          <a:p>
            <a:pPr algn="l">
              <a:spcBef>
                <a:spcPts val="0"/>
              </a:spcBef>
              <a:defRPr sz="1800" u="sng">
                <a:solidFill>
                  <a:srgbClr val="003C1C"/>
                </a:solidFill>
                <a:uFill>
                  <a:solidFill>
                    <a:srgbClr val="003C1C"/>
                  </a:solidFill>
                </a:uFill>
              </a:defRPr>
            </a:pPr>
            <a:r>
              <a:rPr lang="en" sz="1800" u="sng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PT Serif" panose="020A0603040505020204" pitchFamily="18" charset="0"/>
                <a:ea typeface="Cambria" panose="02040503050406030204" pitchFamily="18" charset="0"/>
                <a:hlinkClick r:id="" action="ppaction://noaction"/>
              </a:rPr>
              <a:t>www.nifi.ru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BE15CB-B28F-4C9A-6F03-322F399018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5540" y="2607476"/>
            <a:ext cx="2770205" cy="23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9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DDBF73-50A5-25D8-B760-C715E469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1127"/>
            <a:ext cx="12192000" cy="3028253"/>
          </a:xfrm>
          <a:prstGeom prst="rect">
            <a:avLst/>
          </a:prstGeom>
        </p:spPr>
      </p:pic>
      <p:pic>
        <p:nvPicPr>
          <p:cNvPr id="6" name="Picture 6" descr="Изображение выглядит как спорт, танцор, цветной, юбка&#10;&#10;Автоматически созданное описание">
            <a:extLst>
              <a:ext uri="{FF2B5EF4-FFF2-40B4-BE49-F238E27FC236}">
                <a16:creationId xmlns:a16="http://schemas.microsoft.com/office/drawing/2014/main" id="{3044E929-0465-48D9-A5FB-E44ECECD6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26249" b="-2"/>
          <a:stretch/>
        </p:blipFill>
        <p:spPr bwMode="auto">
          <a:xfrm>
            <a:off x="2242834" y="1339044"/>
            <a:ext cx="2693625" cy="2693627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110C03-9A5B-43B1-8977-296B949BF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r="33092" b="2"/>
          <a:stretch/>
        </p:blipFill>
        <p:spPr bwMode="auto">
          <a:xfrm>
            <a:off x="4946485" y="1761806"/>
            <a:ext cx="2002515" cy="227372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AF8595BE-AA22-41C7-B406-59C6F9BAE36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fld id="{B6F15528-21DE-4FAA-801E-634DDDAF4B2B}" type="slidenum">
              <a:rPr lang="ru-RU" smtClean="0"/>
              <a:pPr>
                <a:spcAft>
                  <a:spcPts val="600"/>
                </a:spcAft>
              </a:pPr>
              <a:t>3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B85BA-B16F-4A59-A3B7-23418761E350}"/>
              </a:ext>
            </a:extLst>
          </p:cNvPr>
          <p:cNvSpPr txBox="1"/>
          <p:nvPr/>
        </p:nvSpPr>
        <p:spPr>
          <a:xfrm>
            <a:off x="412849" y="4255882"/>
            <a:ext cx="67859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конце 1980-х годов </a:t>
            </a:r>
          </a:p>
          <a:p>
            <a:pPr algn="just"/>
            <a:r>
              <a:rPr lang="ru-RU" sz="20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предложение дать жителям право самостоятельно решать, куда будет направлена часть тех бюджетных средств, которые ранее распределялись исключительно местными депутатами</a:t>
            </a:r>
            <a:endParaRPr lang="ru-RU" sz="2000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4B5BA-E005-487C-8821-5DD3EF808949}"/>
              </a:ext>
            </a:extLst>
          </p:cNvPr>
          <p:cNvSpPr txBox="1"/>
          <p:nvPr/>
        </p:nvSpPr>
        <p:spPr>
          <a:xfrm>
            <a:off x="7448656" y="1593615"/>
            <a:ext cx="44404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err="1">
                <a:solidFill>
                  <a:srgbClr val="333333"/>
                </a:solidFill>
                <a:effectLst/>
                <a:latin typeface="Century Schoolbook" panose="02040604050505020304" pitchFamily="18" charset="0"/>
                <a:cs typeface="Arial" panose="020B0604020202020204" pitchFamily="34" charset="0"/>
              </a:rPr>
              <a:t>Партисипаторный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cs typeface="Arial" panose="020B0604020202020204" pitchFamily="34" charset="0"/>
              </a:rPr>
              <a:t> – от английского «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Century Schoolbook" panose="02040604050505020304" pitchFamily="18" charset="0"/>
                <a:cs typeface="Arial" panose="020B0604020202020204" pitchFamily="34" charset="0"/>
              </a:rPr>
              <a:t>participate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cs typeface="Arial" panose="020B0604020202020204" pitchFamily="34" charset="0"/>
              </a:rPr>
              <a:t>» – принимать участие. </a:t>
            </a:r>
          </a:p>
          <a:p>
            <a:pPr algn="just"/>
            <a:r>
              <a:rPr lang="ru-RU" sz="2000" b="1" i="0" dirty="0" err="1">
                <a:solidFill>
                  <a:srgbClr val="333333"/>
                </a:solidFill>
                <a:effectLst/>
                <a:latin typeface="Century Schoolbook" panose="02040604050505020304" pitchFamily="18" charset="0"/>
                <a:cs typeface="Arial" panose="020B0604020202020204" pitchFamily="34" charset="0"/>
              </a:rPr>
              <a:t>Партисипаторный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cs typeface="Arial" panose="020B0604020202020204" pitchFamily="34" charset="0"/>
              </a:rPr>
              <a:t> бюджет – бюджет, созданный с участием граждан, т.е. распределение части бюджета муниципального образования, района или города при помощи комиссии, состоящей из выбранных по жребию горожан и представителей администрации.</a:t>
            </a:r>
            <a:endParaRPr lang="ru-RU" sz="2000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239EE7B-20BF-48AC-81C3-DE3EDB39B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r="18853" b="-2"/>
          <a:stretch/>
        </p:blipFill>
        <p:spPr bwMode="auto">
          <a:xfrm>
            <a:off x="230293" y="1709131"/>
            <a:ext cx="2012541" cy="227372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958355A5-17DA-43A6-ABA1-048A6B1EBAD7}"/>
              </a:ext>
            </a:extLst>
          </p:cNvPr>
          <p:cNvSpPr txBox="1">
            <a:spLocks/>
          </p:cNvSpPr>
          <p:nvPr/>
        </p:nvSpPr>
        <p:spPr>
          <a:xfrm>
            <a:off x="287322" y="269169"/>
            <a:ext cx="8023786" cy="97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ИДЕЯ ПАРТСИПАТОРНОГО БЮДЖЕТИРОВАНИЯ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6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F2211A-616C-E1C7-2C7D-64CDCA34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1127"/>
            <a:ext cx="12192000" cy="30282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C8A4F174-30FF-4873-9238-9F4939239649}"/>
              </a:ext>
            </a:extLst>
          </p:cNvPr>
          <p:cNvSpPr txBox="1">
            <a:spLocks/>
          </p:cNvSpPr>
          <p:nvPr/>
        </p:nvSpPr>
        <p:spPr>
          <a:xfrm>
            <a:off x="4583832" y="5925040"/>
            <a:ext cx="7208846" cy="612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latin typeface="Century Schoolbook" panose="02040604050505020304" pitchFamily="18" charset="0"/>
                <a:ea typeface="Calibri" panose="020F0502020204030204" pitchFamily="34" charset="0"/>
              </a:rPr>
              <a:t>в более чем в 20 странах мира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5813E646-76CB-442D-84D7-C80F2D8E8DB5}"/>
              </a:ext>
            </a:extLst>
          </p:cNvPr>
          <p:cNvSpPr txBox="1">
            <a:spLocks/>
          </p:cNvSpPr>
          <p:nvPr/>
        </p:nvSpPr>
        <p:spPr>
          <a:xfrm>
            <a:off x="574304" y="1805870"/>
            <a:ext cx="7027510" cy="3959057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 2007 года инициативное бюджетирование как российская разновидность </a:t>
            </a:r>
            <a:r>
              <a:rPr lang="ru-RU" b="1" dirty="0" err="1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партсипаторного</a:t>
            </a:r>
            <a:r>
              <a:rPr lang="ru-RU" b="1" dirty="0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бюджетирования реализуется на территории 52 субъектов Российской Федерации (до 10 тыс. проектов)</a:t>
            </a:r>
            <a:endParaRPr lang="ru-RU" b="1" dirty="0">
              <a:solidFill>
                <a:srgbClr val="027438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3EC95FAE-41B5-4B17-AB5C-85092521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15777"/>
            <a:ext cx="8712968" cy="12410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ПАРТСИПАТОРНОЕ</a:t>
            </a:r>
            <a:r>
              <a:rPr lang="en-US" sz="3200" b="1" dirty="0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БЮДЖЕТИРОВАНИЕ </a:t>
            </a:r>
            <a:endParaRPr lang="ru-RU" sz="3200" b="1" dirty="0">
              <a:solidFill>
                <a:srgbClr val="027438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2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0BBDD29-41A2-4155-8BA6-8FBD577E0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1814" y="1093072"/>
            <a:ext cx="4378493" cy="251763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5228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691E70-9EF7-C839-F9A4-96AD212B4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1127"/>
            <a:ext cx="12192000" cy="3028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945383-5273-4E97-9215-8E5821F4BA1D}"/>
              </a:ext>
            </a:extLst>
          </p:cNvPr>
          <p:cNvSpPr txBox="1"/>
          <p:nvPr/>
        </p:nvSpPr>
        <p:spPr>
          <a:xfrm>
            <a:off x="623392" y="331937"/>
            <a:ext cx="8022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438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Пуату-</a:t>
            </a:r>
            <a:r>
              <a:rPr lang="ru-RU" sz="3200" b="1" dirty="0" err="1">
                <a:solidFill>
                  <a:srgbClr val="027438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Шарант</a:t>
            </a:r>
            <a:r>
              <a:rPr lang="ru-RU" sz="3200" b="1" dirty="0">
                <a:solidFill>
                  <a:srgbClr val="027438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во Франции 2005 г.</a:t>
            </a:r>
            <a:endParaRPr lang="ru-RU" sz="3200" dirty="0">
              <a:solidFill>
                <a:srgbClr val="027438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5443AF6-824C-49F0-ABF7-684124E55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2" b="3"/>
          <a:stretch/>
        </p:blipFill>
        <p:spPr bwMode="auto">
          <a:xfrm>
            <a:off x="224096" y="2971281"/>
            <a:ext cx="1838767" cy="1838767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649A639-2EA2-41BB-B692-FE771B626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r="31651" b="-1"/>
          <a:stretch/>
        </p:blipFill>
        <p:spPr bwMode="auto">
          <a:xfrm>
            <a:off x="453521" y="1373915"/>
            <a:ext cx="1630707" cy="1390421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B2E024F-80DF-4B80-B27B-E59D2DC29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r="12856" b="-5"/>
          <a:stretch/>
        </p:blipFill>
        <p:spPr bwMode="auto">
          <a:xfrm>
            <a:off x="302607" y="4924917"/>
            <a:ext cx="1571214" cy="1419663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731E96B4-C505-4F12-9D80-6D4D96EFEF7B}"/>
              </a:ext>
            </a:extLst>
          </p:cNvPr>
          <p:cNvSpPr txBox="1">
            <a:spLocks/>
          </p:cNvSpPr>
          <p:nvPr/>
        </p:nvSpPr>
        <p:spPr bwMode="auto">
          <a:xfrm>
            <a:off x="2159497" y="1558924"/>
            <a:ext cx="3218778" cy="40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первая практика школьного </a:t>
            </a:r>
            <a:r>
              <a:rPr lang="ru-RU" sz="28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партисипаторного</a:t>
            </a:r>
            <a:r>
              <a:rPr lang="ru-RU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 бюджетирования</a:t>
            </a:r>
          </a:p>
          <a:p>
            <a:pPr algn="just"/>
            <a:endParaRPr lang="ru-RU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на </a:t>
            </a:r>
            <a:r>
              <a:rPr lang="ru-RU" sz="28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партисипаторное</a:t>
            </a:r>
            <a:r>
              <a:rPr lang="ru-RU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 бюджетирование выделялось 3% от всех расходов на образование в регионе</a:t>
            </a:r>
          </a:p>
        </p:txBody>
      </p:sp>
      <p:graphicFrame>
        <p:nvGraphicFramePr>
          <p:cNvPr id="12" name="Объект 5">
            <a:extLst>
              <a:ext uri="{FF2B5EF4-FFF2-40B4-BE49-F238E27FC236}">
                <a16:creationId xmlns:a16="http://schemas.microsoft.com/office/drawing/2014/main" id="{366FC7B2-9964-460F-90FF-315A46AF4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375468"/>
              </p:ext>
            </p:extLst>
          </p:nvPr>
        </p:nvGraphicFramePr>
        <p:xfrm>
          <a:off x="5663952" y="1104728"/>
          <a:ext cx="6303952" cy="549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E09A5F17-0FEB-4534-9ADE-6B35DE073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14103"/>
          <a:stretch/>
        </p:blipFill>
        <p:spPr bwMode="auto">
          <a:xfrm>
            <a:off x="4007768" y="5748139"/>
            <a:ext cx="2208967" cy="1033580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328797-7E10-44D3-B989-5EC30FDA376E}"/>
              </a:ext>
            </a:extLst>
          </p:cNvPr>
          <p:cNvSpPr txBox="1"/>
          <p:nvPr/>
        </p:nvSpPr>
        <p:spPr>
          <a:xfrm>
            <a:off x="7024237" y="3429000"/>
            <a:ext cx="3583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ПОРТУГАЛИЯ</a:t>
            </a:r>
            <a:r>
              <a:rPr lang="ru-RU" sz="2400" b="1" dirty="0">
                <a:solidFill>
                  <a:srgbClr val="039648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4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F2211A-616C-E1C7-2C7D-64CDCA34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1127"/>
            <a:ext cx="12192000" cy="3028253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67562" y="2572678"/>
            <a:ext cx="851295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>
              <a:latin typeface="Times New Roman"/>
              <a:cs typeface="Times New Roman"/>
            </a:endParaRPr>
          </a:p>
          <a:p>
            <a:pPr algn="ctr"/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3EC95FAE-41B5-4B17-AB5C-85092521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15777"/>
            <a:ext cx="8712968" cy="15554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ШКОЛЬНОЕ ПАРТСИПАТОРНОЕ</a:t>
            </a:r>
            <a:r>
              <a:rPr lang="en-US" sz="3200" b="1" dirty="0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 (</a:t>
            </a:r>
            <a:r>
              <a:rPr lang="ru-RU" sz="3200" b="1" dirty="0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ИНИЦИАТИВНОЕ</a:t>
            </a:r>
            <a:r>
              <a:rPr lang="en-US" sz="3200" b="1" dirty="0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)</a:t>
            </a:r>
            <a:r>
              <a:rPr lang="ru-RU" sz="3200" b="1" dirty="0">
                <a:solidFill>
                  <a:srgbClr val="027438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 БЮДЖЕТИРОВАНИЕ </a:t>
            </a:r>
            <a:endParaRPr lang="ru-RU" sz="3200" b="1" dirty="0">
              <a:solidFill>
                <a:srgbClr val="027438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20148-AD2C-42D2-8A0F-BD2974ED704E}"/>
              </a:ext>
            </a:extLst>
          </p:cNvPr>
          <p:cNvSpPr txBox="1"/>
          <p:nvPr/>
        </p:nvSpPr>
        <p:spPr>
          <a:xfrm>
            <a:off x="6578535" y="5053834"/>
            <a:ext cx="5417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Красноярского, Пермского краев, Калининградской, Костромской областей</a:t>
            </a:r>
            <a:endParaRPr lang="ru-RU" sz="3200" b="1" dirty="0">
              <a:latin typeface="Century Schoolbook" panose="02040604050505020304" pitchFamily="18" charset="0"/>
              <a:cs typeface="+mn-cs"/>
            </a:endParaRPr>
          </a:p>
        </p:txBody>
      </p:sp>
      <p:pic>
        <p:nvPicPr>
          <p:cNvPr id="12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0BBDD29-41A2-4155-8BA6-8FBD577E0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9330" y="1871179"/>
            <a:ext cx="5266526" cy="30282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87EB8-967E-39B1-BE3C-33A623862115}"/>
              </a:ext>
            </a:extLst>
          </p:cNvPr>
          <p:cNvSpPr txBox="1"/>
          <p:nvPr/>
        </p:nvSpPr>
        <p:spPr bwMode="auto">
          <a:xfrm>
            <a:off x="451213" y="1965230"/>
            <a:ext cx="5838441" cy="43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Республики Башкортостан, Коми, Крым, Удмуртская Республика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Алтайский, Краснодарский, Ставропольский края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Волгоградская, Нижегородская, Новгородская, Оренбургская, Ростовская, Сахалинская, Тверская, Ярославская области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Санкт-Петербург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Ханты-Мансийский автономный округ ‒ Югра, Ямало-Ненецкий автономный округ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0950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C69807-C1C7-ABE6-E4FA-340F6ED6B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1127"/>
            <a:ext cx="12192000" cy="302825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3E8DA97-38BC-2482-53D0-266370AB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5"/>
            <a:ext cx="8136903" cy="1263675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027438"/>
                </a:solidFill>
                <a:effectLst/>
                <a:latin typeface="Century Schoolbook" panose="02040604050505020304" pitchFamily="18" charset="0"/>
              </a:rPr>
              <a:t>ПРОЕКТ «ТВОЙ БЮДЖЕТ В ШКОЛАХ»</a:t>
            </a:r>
            <a:endParaRPr lang="ru-RU" sz="6600" b="1" dirty="0">
              <a:solidFill>
                <a:srgbClr val="027438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338F3C-0CE8-93CA-E5B7-83C3A923F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45" y="1724579"/>
            <a:ext cx="6386061" cy="42188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учащиеся 9-11 классов принимают участие в разработке, обсуждении, конкурсном отборе и последующей реализации проектов по созданию новых, развитию существующих объектов школьной инфраструктуры, а также улучшению учебно-воспитательного процесса за счет средств бюджета Санкт‑Петербурга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646128-4AF9-58FF-F3AB-D9D1EE2B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47" y="1724579"/>
            <a:ext cx="4617988" cy="3284984"/>
          </a:xfrm>
          <a:prstGeom prst="rect">
            <a:avLst/>
          </a:prstGeom>
          <a:noFill/>
          <a:ln w="57150">
            <a:solidFill>
              <a:srgbClr val="02743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C69807-C1C7-ABE6-E4FA-340F6ED6B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1127"/>
            <a:ext cx="12192000" cy="302825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3E8DA97-38BC-2482-53D0-266370AB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19" y="365125"/>
            <a:ext cx="8027069" cy="12636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entury Schoolbook" panose="02040604050505020304" pitchFamily="18" charset="0"/>
              </a:rPr>
              <a:t>ШКОЛЬНОЕ ИНИЦИАТИВНОЕ БЮДЖЕТИРОВАНИЕ </a:t>
            </a:r>
            <a:endParaRPr lang="ru-RU" sz="40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F6ED473-0B04-701B-9048-2A2940E0FB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89893"/>
              </p:ext>
            </p:extLst>
          </p:nvPr>
        </p:nvGraphicFramePr>
        <p:xfrm>
          <a:off x="263353" y="1484783"/>
          <a:ext cx="11722170" cy="5171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808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33ACA9-9DC1-48CC-A744-4A352305A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7" y="3829747"/>
            <a:ext cx="12192000" cy="30282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7C919-0113-4523-A8CF-BF4650A6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8510736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8000"/>
                </a:solidFill>
                <a:latin typeface="Century Schoolbook" panose="02040604050505020304" pitchFamily="18" charset="0"/>
              </a:rPr>
              <a:t>Модель школьного инициативного бюджетирования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EA7B7A-5CB6-476B-AA1B-7F8263EFD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380830"/>
              </p:ext>
            </p:extLst>
          </p:nvPr>
        </p:nvGraphicFramePr>
        <p:xfrm>
          <a:off x="163760" y="3255536"/>
          <a:ext cx="10972800" cy="168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95D2B8-2D63-4B09-B9F8-993CE6C6B261}"/>
              </a:ext>
            </a:extLst>
          </p:cNvPr>
          <p:cNvSpPr txBox="1"/>
          <p:nvPr/>
        </p:nvSpPr>
        <p:spPr>
          <a:xfrm>
            <a:off x="314639" y="2672163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Century Schoolbook" panose="02040604050505020304" pitchFamily="18" charset="0"/>
                <a:ea typeface="+mj-ea"/>
                <a:cs typeface="+mj-cs"/>
              </a:rPr>
              <a:t>Улучшение жизни детско-взрослого сообщества 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Century Schoolbook" panose="02040604050505020304" pitchFamily="18" charset="0"/>
                <a:ea typeface="+mj-ea"/>
                <a:cs typeface="+mj-cs"/>
              </a:rPr>
              <a:t>осуществляется обучающимися в режиме проектирования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B2B3F-9DD8-49B0-9526-7C0CB902FCDF}"/>
              </a:ext>
            </a:extLst>
          </p:cNvPr>
          <p:cNvSpPr txBox="1"/>
          <p:nvPr/>
        </p:nvSpPr>
        <p:spPr>
          <a:xfrm>
            <a:off x="335360" y="1194835"/>
            <a:ext cx="110593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вовлечение школьников в решение вопросов расходования школьного бюджета для улучшения жизни детско-взрослого сообщества </a:t>
            </a:r>
          </a:p>
          <a:p>
            <a:pPr algn="just"/>
            <a:r>
              <a:rPr lang="ru-RU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непосредственного участия учащихся в решении вопросов местного значения посредством определения направлений расходования бюджетных средств на реализацию наиболее значимых инициатив учащихся общеобразовательных организаций</a:t>
            </a:r>
            <a:endParaRPr lang="ru-RU" sz="1800" dirty="0">
              <a:latin typeface="Century Schoolbook" panose="020406040505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6C043-6E8A-4CB8-B991-F38AA1C58350}"/>
              </a:ext>
            </a:extLst>
          </p:cNvPr>
          <p:cNvSpPr txBox="1"/>
          <p:nvPr/>
        </p:nvSpPr>
        <p:spPr>
          <a:xfrm>
            <a:off x="2397377" y="4728492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Участие в расходовании школьного бюджета</a:t>
            </a:r>
            <a:endParaRPr lang="ru-RU" dirty="0"/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4E976CFA-4857-4AFE-BD34-7DBCE59FC1F3}"/>
              </a:ext>
            </a:extLst>
          </p:cNvPr>
          <p:cNvGraphicFramePr>
            <a:graphicFrameLocks/>
          </p:cNvGraphicFramePr>
          <p:nvPr/>
        </p:nvGraphicFramePr>
        <p:xfrm>
          <a:off x="335360" y="5181213"/>
          <a:ext cx="109728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7924593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FDC0362D39FB740A31AE904299C01AD" ma:contentTypeVersion="2" ma:contentTypeDescription="Создание документа." ma:contentTypeScope="" ma:versionID="6996c4c8686fab78b76a4f037633acae">
  <xsd:schema xmlns:xsd="http://www.w3.org/2001/XMLSchema" xmlns:xs="http://www.w3.org/2001/XMLSchema" xmlns:p="http://schemas.microsoft.com/office/2006/metadata/properties" xmlns:ns2="b1e5bdc4-b57e-4af5-8c56-e26e352185e0" targetNamespace="http://schemas.microsoft.com/office/2006/metadata/properties" ma:root="true" ma:fieldsID="de7e74487d0a93bb41eea5997f360510" ns2:_="">
    <xsd:import namespace="b1e5bdc4-b57e-4af5-8c56-e26e352185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5bdc4-b57e-4af5-8c56-e26e352185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4479E15-2981-4605-B592-EB63B2395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5bdc4-b57e-4af5-8c56-e26e352185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E8A33-ABB2-4B39-9BCC-68053F4BF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96D9DF-8E08-4B3A-A994-7D051CCC15B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5B30936-19E8-45E7-910D-53C50FBBD01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b1e5bdc4-b57e-4af5-8c56-e26e352185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11181</TotalTime>
  <Words>1173</Words>
  <Application>Microsoft Office PowerPoint</Application>
  <PresentationFormat>Широкоэкранный</PresentationFormat>
  <Paragraphs>180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Arial Nova</vt:lpstr>
      <vt:lpstr>Bahnschrift</vt:lpstr>
      <vt:lpstr>Bahnschrift Condensed</vt:lpstr>
      <vt:lpstr>Bahnschrift SemiBold</vt:lpstr>
      <vt:lpstr>Calibri</vt:lpstr>
      <vt:lpstr>Century Schoolbook</vt:lpstr>
      <vt:lpstr>PT Serif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ПАРТСИПАТОРНОЕ БЮДЖЕТИРОВАНИЕ </vt:lpstr>
      <vt:lpstr>Презентация PowerPoint</vt:lpstr>
      <vt:lpstr>ШКОЛЬНОЕ ПАРТСИПАТОРНОЕ (ИНИЦИАТИВНОЕ) БЮДЖЕТИРОВАНИЕ </vt:lpstr>
      <vt:lpstr>ПРОЕКТ «ТВОЙ БЮДЖЕТ В ШКОЛАХ»</vt:lpstr>
      <vt:lpstr>ШКОЛЬНОЕ ИНИЦИАТИВНОЕ БЮДЖЕТИРОВАНИЕ </vt:lpstr>
      <vt:lpstr>Модель школьного инициативного бюджетирования</vt:lpstr>
      <vt:lpstr>ШКОЛЬНОЕ</vt:lpstr>
      <vt:lpstr>СОЦИАЛЬНЫЕ РЕЗУЛЬТАТЫ  школьного инициативного бюджетирования </vt:lpstr>
      <vt:lpstr>Возможности школьного инициативного бюджетирования</vt:lpstr>
      <vt:lpstr>ШКОЛЬНОЕ ИНИЦИАТИВНОЕ БЮДЖЕТИРОВАНИЕ КАК </vt:lpstr>
      <vt:lpstr>Презентация PowerPoint</vt:lpstr>
      <vt:lpstr>Школьное инициативное бюджетирование как инструмент модернизации управление школой  </vt:lpstr>
      <vt:lpstr>Экономические эффекты детского инициативного бюджетирования</vt:lpstr>
      <vt:lpstr>Школьное инициативное бюджетирование в контексте финансирования </vt:lpstr>
      <vt:lpstr>Управленческие модели школьного инициативного бюджетирования</vt:lpstr>
      <vt:lpstr>Практики школьного инициативного бюджетирования</vt:lpstr>
      <vt:lpstr>РЕКОМЕНДОВАННЫЕ ВИДЕО-МАТЕРИАЛЫ </vt:lpstr>
      <vt:lpstr>РЕКОМЕНДОВАННЫЕ МАТЕРИАЛЫ </vt:lpstr>
      <vt:lpstr>Презентация PowerPoint</vt:lpstr>
    </vt:vector>
  </TitlesOfParts>
  <Company>НИФИ АБиК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egalishnikova</dc:creator>
  <cp:lastModifiedBy>Борис Куприянов</cp:lastModifiedBy>
  <cp:revision>854</cp:revision>
  <cp:lastPrinted>2016-07-05T16:07:23Z</cp:lastPrinted>
  <dcterms:created xsi:type="dcterms:W3CDTF">2013-08-20T10:19:00Z</dcterms:created>
  <dcterms:modified xsi:type="dcterms:W3CDTF">2023-06-08T04:01:54Z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0x010100EFDC0362D39FB740A31AE904299C01AD</vt:lpwstr>
  </property>
  <property fmtid="{D5CDD505-2E9C-101B-9397-08002B2CF9AE}" pid="3" name="_dlc_DocIdItemGuid">
    <vt:lpwstr>c8d4c51e-1ca4-482b-9ae7-d7684f87950c</vt:lpwstr>
  </property>
  <property fmtid="{D5CDD505-2E9C-101B-9397-08002B2CF9AE}" pid="4" name="_dlc_DocId">
    <vt:lpwstr>E3RTQJQZCES2-58-353</vt:lpwstr>
  </property>
  <property fmtid="{D5CDD505-2E9C-101B-9397-08002B2CF9AE}" pid="5" name="_dlc_DocIdUrl">
    <vt:lpwstr>https://v11-sp.nifi.ru/nd/budj_pol/_layouts/15/DocIdRedir.aspx?ID=E3RTQJQZCES2-58-353, E3RTQJQZCES2-58-353</vt:lpwstr>
  </property>
</Properties>
</file>